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596E7-8509-13E5-CDF2-FB5BCDB7F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5153B2-24B9-0F0E-A16E-6013F471A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2F86AE-472C-DDB5-8377-DF7BBB8F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8E85-A64F-405C-96ED-CA5678ACE39A}" type="datetimeFigureOut">
              <a:rPr lang="es-DO" smtClean="0"/>
              <a:t>13/12/2024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54DD6-0678-E771-B77A-C84EAE83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29F7B5-3B0F-E0B9-4D6B-9617F330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71-6575-4DC6-BCFE-B9B94CDE02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5000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B83EF-916E-086E-EA9A-4012F143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196B4D-0561-E1A7-EFF9-49A803BCA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BC03F6-10CB-DCFD-4FAE-42DE54B2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8E85-A64F-405C-96ED-CA5678ACE39A}" type="datetimeFigureOut">
              <a:rPr lang="es-DO" smtClean="0"/>
              <a:t>13/12/2024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0B6078-8529-646A-B9B9-02951E3F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A4D801-9DE4-B45B-C009-2EF02982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71-6575-4DC6-BCFE-B9B94CDE02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4212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908C4D-AF4D-F914-49AD-6F3A56CD7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7EB143-C719-DDA2-6420-30FC1A94E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96931E-1D09-5154-B95C-47265219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8E85-A64F-405C-96ED-CA5678ACE39A}" type="datetimeFigureOut">
              <a:rPr lang="es-DO" smtClean="0"/>
              <a:t>13/12/2024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9C2E03-7657-11AE-82FB-6EA5CE1D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935D34-848E-CBC2-2FB6-30B5BB99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71-6575-4DC6-BCFE-B9B94CDE02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1002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5C8DF-D510-6082-DC49-EB15628C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8B1E65-3F08-3223-B679-04BA27BB9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7FD2E3-3187-4E2A-BF25-6DCCA1B8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8E85-A64F-405C-96ED-CA5678ACE39A}" type="datetimeFigureOut">
              <a:rPr lang="es-DO" smtClean="0"/>
              <a:t>13/12/2024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9FD979-8F0E-6B5E-9F3A-8C7774E67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CC0E2E-A25B-47D3-FF49-E566BF43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71-6575-4DC6-BCFE-B9B94CDE02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139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28EE0-4EA3-4AD8-D257-54E8BCC3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8F2159-A5E8-F33B-FD2E-BE321958C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B1DC97-D231-67BB-A25B-F0973C3F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8E85-A64F-405C-96ED-CA5678ACE39A}" type="datetimeFigureOut">
              <a:rPr lang="es-DO" smtClean="0"/>
              <a:t>13/12/2024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29103F-1587-C187-AB1C-5924D435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31110-12CB-DB7C-6FFB-B58A9B5A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71-6575-4DC6-BCFE-B9B94CDE02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6678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FE53-660F-4779-B11B-EEB29774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AA33D5-538D-5210-429B-1E76EA30C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C4B1F9-E737-4DEB-DAB9-A9D476A0F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E56F2-C2C0-18A8-5BB9-B7E996A6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8E85-A64F-405C-96ED-CA5678ACE39A}" type="datetimeFigureOut">
              <a:rPr lang="es-DO" smtClean="0"/>
              <a:t>13/12/2024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956A20-AE3B-4F91-A8E2-85D247A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2BB7A7-9C3D-4DDA-6F5E-431E30B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71-6575-4DC6-BCFE-B9B94CDE02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6679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81B1A-7491-7E11-1A67-DFE2ABCC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D41C2B-5E1F-E688-D27E-2ABA7EFB7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9EB507-03A5-8F63-9FF5-942B69B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CC0755-F1A9-5DBF-A54C-6FC4BB88E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036289-1C74-1288-E265-CBEADD985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2689CC-D0C6-B2B9-7DC7-62293B0D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8E85-A64F-405C-96ED-CA5678ACE39A}" type="datetimeFigureOut">
              <a:rPr lang="es-DO" smtClean="0"/>
              <a:t>13/12/2024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FA0825-58E0-59A7-E317-CCA527F4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3314B7A-A662-0771-0EE3-03A04375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71-6575-4DC6-BCFE-B9B94CDE02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7426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F6FBD-93A9-3516-2D71-D93FDF79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A6A904-99E8-891E-277C-88AA1660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8E85-A64F-405C-96ED-CA5678ACE39A}" type="datetimeFigureOut">
              <a:rPr lang="es-DO" smtClean="0"/>
              <a:t>13/12/2024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C00B20-A2C7-17C1-E0A3-3D8223FB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492E90-EBC7-61CB-111C-F7F6F2F2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71-6575-4DC6-BCFE-B9B94CDE02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2880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6CF28F-7308-BA6C-3B92-5C04F833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8E85-A64F-405C-96ED-CA5678ACE39A}" type="datetimeFigureOut">
              <a:rPr lang="es-DO" smtClean="0"/>
              <a:t>13/12/2024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8681C8-D126-9772-5D9E-42A41608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7D107E-FCB5-B9F8-4D2B-421D138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71-6575-4DC6-BCFE-B9B94CDE02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381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0AA07-C82F-8C86-9989-098159CD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9F7BC8-53AC-470B-7E6A-FF40204B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454DC4-555F-16C6-9D4F-6AC683267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2E9518-88E7-4C8F-44B6-3612B13E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8E85-A64F-405C-96ED-CA5678ACE39A}" type="datetimeFigureOut">
              <a:rPr lang="es-DO" smtClean="0"/>
              <a:t>13/12/2024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8E05FB-8DDF-8875-4BF8-26B1118E0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896F68-B48E-D2CF-3020-028D5C38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71-6575-4DC6-BCFE-B9B94CDE02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9205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D3C20-B105-018E-3E0F-F490C1A6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E219E0-D8A1-7CE4-D0B5-4DD664095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8AB202-0803-2D9B-7A89-F1BC9E81B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E963C7-86B4-BF10-7F22-6ADC91CD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8E85-A64F-405C-96ED-CA5678ACE39A}" type="datetimeFigureOut">
              <a:rPr lang="es-DO" smtClean="0"/>
              <a:t>13/12/2024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AB77DB-CD29-B985-425A-D83481F9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C53049-DB95-ACDD-A086-1D1EFADC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71-6575-4DC6-BCFE-B9B94CDE02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3974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4B1BAE-76FD-8F9D-7708-0604D09F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E2DBB6-BEC7-0503-B979-C89F9201E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3D0F3D-3EF3-EE4A-6128-AD8CF42EC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48E85-A64F-405C-96ED-CA5678ACE39A}" type="datetimeFigureOut">
              <a:rPr lang="es-DO" smtClean="0"/>
              <a:t>13/12/2024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5B26A6-EF44-752E-7E9D-C54B085E5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734B8-4276-B6CA-9F7B-7173FDB0E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06D671-6575-4DC6-BCFE-B9B94CDE02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67316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8E9B5794-7A52-B536-BC40-83802D39BF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9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0813F2CE-DCC0-0E0E-78C7-8BADEA27DA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1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517069E2-D62D-1C1F-2316-A2F001C32D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6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06E323FF-1A36-5B3F-31C1-DBAF57971A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4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6095E27C-3102-FFE4-AE7B-1BC916F1D1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9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13D2CBDA-8BDC-33A7-643E-9F2871D812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57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B30EA00F-6A7E-6E55-7A1F-A3E3D82D60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0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820EA6C6-E025-C5C1-D841-8DB5C46F99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92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E0F2E46A-3FC8-0E31-AF50-43A4B7AE80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9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E4C652C0-0B5E-1046-C282-357E6F386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62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4771E4A5-70EA-F404-89D7-DBE8CAEC45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E57A3E4A-45D5-1451-51F7-1BB82D7C4B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12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CE20DF47-BD9A-FCE1-6A64-926F355CFC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64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4C4BB6B0-7F71-92A5-00B5-1E482AC85C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72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217BED93-7141-2214-B2B2-4FCB03578F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55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E376C265-C2B6-6728-95AB-7E461AF184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9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FC8F35DA-F942-5E74-3751-2CA48B4BD0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97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0A8116A9-670E-37D8-ED04-9056E2032B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1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295003C2-0629-45BF-AAFF-383928A4C8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68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CC86F554-879D-F7CE-C1BF-E5FD6DD500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5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5C3886C4-4B2A-11FC-1831-D5B64BEF8A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02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2C858CF8-5A67-FACF-E3A6-3F15E83D58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1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BB5CCB44-8DB6-705C-C375-48E9A80822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08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BD2E46A8-38F0-4CDE-32AB-A81100972D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69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F8C5B523-A2D4-A8AF-4720-8D3C1A24EC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88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98D23A7C-DFB5-7A51-7ACA-D8283E7062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61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E8208730-6622-D664-6171-4C9ADE4A49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13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5E4B7817-5724-A7E3-8C3A-6C292B3FF7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0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FB4AD48-C3DB-6874-67E6-191BA28AD6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8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B3B02A3D-0284-7848-C63B-1B085DBFFB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8DB5C521-1BE6-576E-FA99-B56B108DC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0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58D8281D-1304-A896-A2D2-47BD78CBFC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6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2225C055-F9AF-F915-FAF3-53F0396F3D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2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D923E0EA-FD62-65E7-C2D8-C82FAA2822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03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2024-12-13T23:34:24Z</dcterms:created>
  <dcterms:modified xsi:type="dcterms:W3CDTF">2024-12-13T23:35:22Z</dcterms:modified>
</cp:coreProperties>
</file>