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4" r:id="rId4"/>
    <p:sldId id="288" r:id="rId5"/>
    <p:sldId id="268" r:id="rId6"/>
    <p:sldId id="289" r:id="rId7"/>
    <p:sldId id="290" r:id="rId8"/>
    <p:sldId id="291" r:id="rId9"/>
    <p:sldId id="292" r:id="rId10"/>
    <p:sldId id="293" r:id="rId11"/>
    <p:sldId id="294" r:id="rId12"/>
    <p:sldId id="295" r:id="rId13"/>
    <p:sldId id="296" r:id="rId14"/>
    <p:sldId id="297" r:id="rId15"/>
    <p:sldId id="298" r:id="rId16"/>
    <p:sldId id="263" r:id="rId17"/>
    <p:sldId id="300" r:id="rId18"/>
    <p:sldId id="299" r:id="rId19"/>
    <p:sldId id="310" r:id="rId20"/>
    <p:sldId id="302" r:id="rId21"/>
    <p:sldId id="303" r:id="rId22"/>
    <p:sldId id="304" r:id="rId23"/>
    <p:sldId id="305" r:id="rId24"/>
    <p:sldId id="306" r:id="rId25"/>
    <p:sldId id="308" r:id="rId26"/>
    <p:sldId id="307" r:id="rId27"/>
    <p:sldId id="309" r:id="rId28"/>
  </p:sldIdLst>
  <p:sldSz cx="12192000" cy="6858000"/>
  <p:notesSz cx="6858000" cy="9144000"/>
  <p:defaultTextStyle>
    <a:defPPr>
      <a:defRPr lang="es-D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F6613"/>
    <a:srgbClr val="E9E5EA"/>
    <a:srgbClr val="B5520F"/>
    <a:srgbClr val="0E1B5A"/>
    <a:srgbClr val="820000"/>
    <a:srgbClr val="680000"/>
    <a:srgbClr val="4C0000"/>
    <a:srgbClr val="960000"/>
    <a:srgbClr val="5C2A08"/>
    <a:srgbClr val="778B3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66"/>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userId="6911e8fa5ae1fd38" providerId="LiveId" clId="{5534625C-6D7A-4A13-89AA-80CBB7A36CBD}"/>
    <pc:docChg chg="undo redo custSel modSld">
      <pc:chgData name="" userId="6911e8fa5ae1fd38" providerId="LiveId" clId="{5534625C-6D7A-4A13-89AA-80CBB7A36CBD}" dt="2021-02-13T18:54:14.969" v="288" actId="20577"/>
      <pc:docMkLst>
        <pc:docMk/>
      </pc:docMkLst>
      <pc:sldChg chg="addSp modSp">
        <pc:chgData name="" userId="6911e8fa5ae1fd38" providerId="LiveId" clId="{5534625C-6D7A-4A13-89AA-80CBB7A36CBD}" dt="2021-02-13T18:45:56.872" v="273" actId="20577"/>
        <pc:sldMkLst>
          <pc:docMk/>
          <pc:sldMk cId="3193219418" sldId="256"/>
        </pc:sldMkLst>
        <pc:spChg chg="add mod">
          <ac:chgData name="" userId="6911e8fa5ae1fd38" providerId="LiveId" clId="{5534625C-6D7A-4A13-89AA-80CBB7A36CBD}" dt="2021-02-13T02:13:25.777" v="79" actId="113"/>
          <ac:spMkLst>
            <pc:docMk/>
            <pc:sldMk cId="3193219418" sldId="256"/>
            <ac:spMk id="2" creationId="{CD201C2A-75C6-43C2-87D3-B18A8345CE79}"/>
          </ac:spMkLst>
        </pc:spChg>
        <pc:spChg chg="mod">
          <ac:chgData name="" userId="6911e8fa5ae1fd38" providerId="LiveId" clId="{5534625C-6D7A-4A13-89AA-80CBB7A36CBD}" dt="2021-02-13T18:45:56.872" v="273" actId="20577"/>
          <ac:spMkLst>
            <pc:docMk/>
            <pc:sldMk cId="3193219418" sldId="256"/>
            <ac:spMk id="36" creationId="{10D091D8-C0B8-495E-971E-170662089F42}"/>
          </ac:spMkLst>
        </pc:spChg>
        <pc:spChg chg="mod">
          <ac:chgData name="" userId="6911e8fa5ae1fd38" providerId="LiveId" clId="{5534625C-6D7A-4A13-89AA-80CBB7A36CBD}" dt="2021-02-13T02:13:32.746" v="81" actId="20577"/>
          <ac:spMkLst>
            <pc:docMk/>
            <pc:sldMk cId="3193219418" sldId="256"/>
            <ac:spMk id="39" creationId="{0D611ABE-6531-4F98-8AD9-54EA496B33B2}"/>
          </ac:spMkLst>
        </pc:spChg>
      </pc:sldChg>
      <pc:sldChg chg="modSp">
        <pc:chgData name="" userId="6911e8fa5ae1fd38" providerId="LiveId" clId="{5534625C-6D7A-4A13-89AA-80CBB7A36CBD}" dt="2021-02-13T02:16:02.567" v="92" actId="14100"/>
        <pc:sldMkLst>
          <pc:docMk/>
          <pc:sldMk cId="3585881285" sldId="257"/>
        </pc:sldMkLst>
        <pc:spChg chg="mod">
          <ac:chgData name="" userId="6911e8fa5ae1fd38" providerId="LiveId" clId="{5534625C-6D7A-4A13-89AA-80CBB7A36CBD}" dt="2021-02-13T02:15:50.211" v="90" actId="1076"/>
          <ac:spMkLst>
            <pc:docMk/>
            <pc:sldMk cId="3585881285" sldId="257"/>
            <ac:spMk id="27" creationId="{1ED93141-032D-424F-9E7E-C9073692D19A}"/>
          </ac:spMkLst>
        </pc:spChg>
        <pc:spChg chg="mod">
          <ac:chgData name="" userId="6911e8fa5ae1fd38" providerId="LiveId" clId="{5534625C-6D7A-4A13-89AA-80CBB7A36CBD}" dt="2021-02-13T02:16:02.567" v="92" actId="14100"/>
          <ac:spMkLst>
            <pc:docMk/>
            <pc:sldMk cId="3585881285" sldId="257"/>
            <ac:spMk id="38" creationId="{3CED47F1-99F1-4CB9-8681-707A63C06FC4}"/>
          </ac:spMkLst>
        </pc:spChg>
      </pc:sldChg>
      <pc:sldChg chg="modSp">
        <pc:chgData name="" userId="6911e8fa5ae1fd38" providerId="LiveId" clId="{5534625C-6D7A-4A13-89AA-80CBB7A36CBD}" dt="2021-02-13T18:54:04.166" v="282" actId="20577"/>
        <pc:sldMkLst>
          <pc:docMk/>
          <pc:sldMk cId="3805511229" sldId="264"/>
        </pc:sldMkLst>
        <pc:spChg chg="mod">
          <ac:chgData name="" userId="6911e8fa5ae1fd38" providerId="LiveId" clId="{5534625C-6D7A-4A13-89AA-80CBB7A36CBD}" dt="2021-02-13T18:54:04.166" v="282" actId="20577"/>
          <ac:spMkLst>
            <pc:docMk/>
            <pc:sldMk cId="3805511229" sldId="264"/>
            <ac:spMk id="12" creationId="{FB230EF1-0E5B-4367-930A-6F3F812687AA}"/>
          </ac:spMkLst>
        </pc:spChg>
      </pc:sldChg>
      <pc:sldChg chg="modSp modAnim">
        <pc:chgData name="" userId="6911e8fa5ae1fd38" providerId="LiveId" clId="{5534625C-6D7A-4A13-89AA-80CBB7A36CBD}" dt="2021-02-13T02:14:59.617" v="86" actId="20577"/>
        <pc:sldMkLst>
          <pc:docMk/>
          <pc:sldMk cId="3093895360" sldId="268"/>
        </pc:sldMkLst>
        <pc:spChg chg="mod">
          <ac:chgData name="" userId="6911e8fa5ae1fd38" providerId="LiveId" clId="{5534625C-6D7A-4A13-89AA-80CBB7A36CBD}" dt="2021-02-13T02:14:59.617" v="86" actId="20577"/>
          <ac:spMkLst>
            <pc:docMk/>
            <pc:sldMk cId="3093895360" sldId="268"/>
            <ac:spMk id="13" creationId="{0AACC74D-D993-47A0-8BFD-9FC727101FBA}"/>
          </ac:spMkLst>
        </pc:spChg>
      </pc:sldChg>
      <pc:sldChg chg="modSp">
        <pc:chgData name="" userId="6911e8fa5ae1fd38" providerId="LiveId" clId="{5534625C-6D7A-4A13-89AA-80CBB7A36CBD}" dt="2021-02-13T18:54:14.969" v="288" actId="20577"/>
        <pc:sldMkLst>
          <pc:docMk/>
          <pc:sldMk cId="2308680122" sldId="288"/>
        </pc:sldMkLst>
        <pc:spChg chg="mod">
          <ac:chgData name="" userId="6911e8fa5ae1fd38" providerId="LiveId" clId="{5534625C-6D7A-4A13-89AA-80CBB7A36CBD}" dt="2021-02-13T18:54:14.969" v="288" actId="20577"/>
          <ac:spMkLst>
            <pc:docMk/>
            <pc:sldMk cId="2308680122" sldId="288"/>
            <ac:spMk id="12" creationId="{FB230EF1-0E5B-4367-930A-6F3F812687AA}"/>
          </ac:spMkLst>
        </pc:spChg>
      </pc:sldChg>
      <pc:sldChg chg="modSp">
        <pc:chgData name="" userId="6911e8fa5ae1fd38" providerId="LiveId" clId="{5534625C-6D7A-4A13-89AA-80CBB7A36CBD}" dt="2021-02-13T02:43:12.125" v="250" actId="207"/>
        <pc:sldMkLst>
          <pc:docMk/>
          <pc:sldMk cId="1505373198" sldId="292"/>
        </pc:sldMkLst>
        <pc:spChg chg="mod">
          <ac:chgData name="" userId="6911e8fa5ae1fd38" providerId="LiveId" clId="{5534625C-6D7A-4A13-89AA-80CBB7A36CBD}" dt="2021-02-13T02:43:12.125" v="250" actId="207"/>
          <ac:spMkLst>
            <pc:docMk/>
            <pc:sldMk cId="1505373198" sldId="292"/>
            <ac:spMk id="13" creationId="{0AACC74D-D993-47A0-8BFD-9FC727101FBA}"/>
          </ac:spMkLst>
        </pc:spChg>
      </pc:sldChg>
      <pc:sldChg chg="modSp">
        <pc:chgData name="" userId="6911e8fa5ae1fd38" providerId="LiveId" clId="{5534625C-6D7A-4A13-89AA-80CBB7A36CBD}" dt="2021-02-13T02:45:06.227" v="268" actId="1076"/>
        <pc:sldMkLst>
          <pc:docMk/>
          <pc:sldMk cId="2218777545" sldId="296"/>
        </pc:sldMkLst>
        <pc:spChg chg="mod">
          <ac:chgData name="" userId="6911e8fa5ae1fd38" providerId="LiveId" clId="{5534625C-6D7A-4A13-89AA-80CBB7A36CBD}" dt="2021-02-13T02:44:40.460" v="266" actId="6549"/>
          <ac:spMkLst>
            <pc:docMk/>
            <pc:sldMk cId="2218777545" sldId="296"/>
            <ac:spMk id="3" creationId="{E65C8532-D8A0-44B8-AF54-D4E44CBB246F}"/>
          </ac:spMkLst>
        </pc:spChg>
        <pc:spChg chg="mod">
          <ac:chgData name="" userId="6911e8fa5ae1fd38" providerId="LiveId" clId="{5534625C-6D7A-4A13-89AA-80CBB7A36CBD}" dt="2021-02-13T02:44:57.252" v="267" actId="1076"/>
          <ac:spMkLst>
            <pc:docMk/>
            <pc:sldMk cId="2218777545" sldId="296"/>
            <ac:spMk id="6" creationId="{9EBD8806-90F5-48DA-840A-E12904499EFA}"/>
          </ac:spMkLst>
        </pc:spChg>
        <pc:spChg chg="mod">
          <ac:chgData name="" userId="6911e8fa5ae1fd38" providerId="LiveId" clId="{5534625C-6D7A-4A13-89AA-80CBB7A36CBD}" dt="2021-02-13T02:45:06.227" v="268" actId="1076"/>
          <ac:spMkLst>
            <pc:docMk/>
            <pc:sldMk cId="2218777545" sldId="296"/>
            <ac:spMk id="7" creationId="{27787911-9036-48C8-B0BB-F7248AA36A67}"/>
          </ac:spMkLst>
        </pc:spChg>
        <pc:spChg chg="mod">
          <ac:chgData name="" userId="6911e8fa5ae1fd38" providerId="LiveId" clId="{5534625C-6D7A-4A13-89AA-80CBB7A36CBD}" dt="2021-02-13T02:44:16.660" v="256" actId="6549"/>
          <ac:spMkLst>
            <pc:docMk/>
            <pc:sldMk cId="2218777545" sldId="296"/>
            <ac:spMk id="12" creationId="{FB230EF1-0E5B-4367-930A-6F3F812687AA}"/>
          </ac:spMkLst>
        </pc:spChg>
      </pc:sldChg>
      <pc:sldChg chg="modSp">
        <pc:chgData name="" userId="6911e8fa5ae1fd38" providerId="LiveId" clId="{5534625C-6D7A-4A13-89AA-80CBB7A36CBD}" dt="2021-02-13T02:45:57.142" v="270" actId="27636"/>
        <pc:sldMkLst>
          <pc:docMk/>
          <pc:sldMk cId="3753586725" sldId="297"/>
        </pc:sldMkLst>
        <pc:spChg chg="mod">
          <ac:chgData name="" userId="6911e8fa5ae1fd38" providerId="LiveId" clId="{5534625C-6D7A-4A13-89AA-80CBB7A36CBD}" dt="2021-02-13T02:45:57.142" v="270" actId="27636"/>
          <ac:spMkLst>
            <pc:docMk/>
            <pc:sldMk cId="3753586725" sldId="297"/>
            <ac:spMk id="13" creationId="{0AACC74D-D993-47A0-8BFD-9FC727101FBA}"/>
          </ac:spMkLst>
        </pc:spChg>
      </pc:sldChg>
      <pc:sldChg chg="modSp">
        <pc:chgData name="" userId="6911e8fa5ae1fd38" providerId="LiveId" clId="{5534625C-6D7A-4A13-89AA-80CBB7A36CBD}" dt="2021-02-13T02:33:11.838" v="212" actId="1076"/>
        <pc:sldMkLst>
          <pc:docMk/>
          <pc:sldMk cId="2623941899" sldId="302"/>
        </pc:sldMkLst>
        <pc:spChg chg="mod">
          <ac:chgData name="" userId="6911e8fa5ae1fd38" providerId="LiveId" clId="{5534625C-6D7A-4A13-89AA-80CBB7A36CBD}" dt="2021-02-13T02:33:05.136" v="211" actId="1076"/>
          <ac:spMkLst>
            <pc:docMk/>
            <pc:sldMk cId="2623941899" sldId="302"/>
            <ac:spMk id="3" creationId="{0F3CA183-5B00-49A2-AE25-ED681BAAD944}"/>
          </ac:spMkLst>
        </pc:spChg>
        <pc:spChg chg="mod">
          <ac:chgData name="" userId="6911e8fa5ae1fd38" providerId="LiveId" clId="{5534625C-6D7A-4A13-89AA-80CBB7A36CBD}" dt="2021-02-13T02:33:11.838" v="212" actId="1076"/>
          <ac:spMkLst>
            <pc:docMk/>
            <pc:sldMk cId="2623941899" sldId="302"/>
            <ac:spMk id="6" creationId="{C58D3081-17FB-4449-B75C-C9BE453E55D4}"/>
          </ac:spMkLst>
        </pc:spChg>
        <pc:spChg chg="mod">
          <ac:chgData name="" userId="6911e8fa5ae1fd38" providerId="LiveId" clId="{5534625C-6D7A-4A13-89AA-80CBB7A36CBD}" dt="2021-02-13T02:33:01.054" v="210" actId="20577"/>
          <ac:spMkLst>
            <pc:docMk/>
            <pc:sldMk cId="2623941899" sldId="302"/>
            <ac:spMk id="12" creationId="{FB230EF1-0E5B-4367-930A-6F3F812687AA}"/>
          </ac:spMkLst>
        </pc:spChg>
        <pc:spChg chg="mod">
          <ac:chgData name="" userId="6911e8fa5ae1fd38" providerId="LiveId" clId="{5534625C-6D7A-4A13-89AA-80CBB7A36CBD}" dt="2021-02-13T02:32:39.027" v="196" actId="1076"/>
          <ac:spMkLst>
            <pc:docMk/>
            <pc:sldMk cId="2623941899" sldId="302"/>
            <ac:spMk id="27" creationId="{1ED93141-032D-424F-9E7E-C9073692D19A}"/>
          </ac:spMkLst>
        </pc:spChg>
      </pc:sldChg>
      <pc:sldChg chg="modSp">
        <pc:chgData name="" userId="6911e8fa5ae1fd38" providerId="LiveId" clId="{5534625C-6D7A-4A13-89AA-80CBB7A36CBD}" dt="2021-02-13T02:38:14.532" v="241" actId="14100"/>
        <pc:sldMkLst>
          <pc:docMk/>
          <pc:sldMk cId="3397701094" sldId="306"/>
        </pc:sldMkLst>
        <pc:spChg chg="mod">
          <ac:chgData name="" userId="6911e8fa5ae1fd38" providerId="LiveId" clId="{5534625C-6D7A-4A13-89AA-80CBB7A36CBD}" dt="2021-02-13T02:37:21.087" v="239" actId="1076"/>
          <ac:spMkLst>
            <pc:docMk/>
            <pc:sldMk cId="3397701094" sldId="306"/>
            <ac:spMk id="3" creationId="{09890B9F-999E-4C27-8227-A48FB95196DB}"/>
          </ac:spMkLst>
        </pc:spChg>
        <pc:spChg chg="mod">
          <ac:chgData name="" userId="6911e8fa5ae1fd38" providerId="LiveId" clId="{5534625C-6D7A-4A13-89AA-80CBB7A36CBD}" dt="2021-02-13T02:37:29.913" v="240" actId="1076"/>
          <ac:spMkLst>
            <pc:docMk/>
            <pc:sldMk cId="3397701094" sldId="306"/>
            <ac:spMk id="6" creationId="{4F2C72AD-0A22-4EB5-8544-FE35A70FFE1F}"/>
          </ac:spMkLst>
        </pc:spChg>
        <pc:spChg chg="mod">
          <ac:chgData name="" userId="6911e8fa5ae1fd38" providerId="LiveId" clId="{5534625C-6D7A-4A13-89AA-80CBB7A36CBD}" dt="2021-02-13T02:38:14.532" v="241" actId="14100"/>
          <ac:spMkLst>
            <pc:docMk/>
            <pc:sldMk cId="3397701094" sldId="306"/>
            <ac:spMk id="12" creationId="{FB230EF1-0E5B-4367-930A-6F3F812687AA}"/>
          </ac:spMkLst>
        </pc:spChg>
      </pc:sldChg>
      <pc:sldChg chg="modSp">
        <pc:chgData name="" userId="6911e8fa5ae1fd38" providerId="LiveId" clId="{5534625C-6D7A-4A13-89AA-80CBB7A36CBD}" dt="2021-02-13T02:38:57.607" v="242" actId="1076"/>
        <pc:sldMkLst>
          <pc:docMk/>
          <pc:sldMk cId="1097126840" sldId="307"/>
        </pc:sldMkLst>
        <pc:spChg chg="mod">
          <ac:chgData name="" userId="6911e8fa5ae1fd38" providerId="LiveId" clId="{5534625C-6D7A-4A13-89AA-80CBB7A36CBD}" dt="2021-02-13T02:38:57.607" v="242" actId="1076"/>
          <ac:spMkLst>
            <pc:docMk/>
            <pc:sldMk cId="1097126840" sldId="307"/>
            <ac:spMk id="3" creationId="{6FB987BD-7C80-4775-9045-5E5C757B35DA}"/>
          </ac:spMkLst>
        </pc:spChg>
      </pc:sldChg>
      <pc:sldChg chg="modSp">
        <pc:chgData name="" userId="6911e8fa5ae1fd38" providerId="LiveId" clId="{5534625C-6D7A-4A13-89AA-80CBB7A36CBD}" dt="2021-02-13T02:39:57.948" v="249" actId="113"/>
        <pc:sldMkLst>
          <pc:docMk/>
          <pc:sldMk cId="1648939404" sldId="309"/>
        </pc:sldMkLst>
        <pc:spChg chg="mod">
          <ac:chgData name="" userId="6911e8fa5ae1fd38" providerId="LiveId" clId="{5534625C-6D7A-4A13-89AA-80CBB7A36CBD}" dt="2021-02-13T02:39:57.948" v="249" actId="113"/>
          <ac:spMkLst>
            <pc:docMk/>
            <pc:sldMk cId="1648939404" sldId="309"/>
            <ac:spMk id="7" creationId="{B877A3B0-B9E7-48E2-ADA7-7D19A52D10F8}"/>
          </ac:spMkLst>
        </pc:spChg>
      </pc:sldChg>
      <pc:sldChg chg="modSp modAnim">
        <pc:chgData name="" userId="6911e8fa5ae1fd38" providerId="LiveId" clId="{5534625C-6D7A-4A13-89AA-80CBB7A36CBD}" dt="2021-02-13T02:30:56.876" v="171"/>
        <pc:sldMkLst>
          <pc:docMk/>
          <pc:sldMk cId="1076716172" sldId="310"/>
        </pc:sldMkLst>
        <pc:spChg chg="mod">
          <ac:chgData name="" userId="6911e8fa5ae1fd38" providerId="LiveId" clId="{5534625C-6D7A-4A13-89AA-80CBB7A36CBD}" dt="2021-02-13T02:29:04.670" v="150" actId="1076"/>
          <ac:spMkLst>
            <pc:docMk/>
            <pc:sldMk cId="1076716172" sldId="310"/>
            <ac:spMk id="3" creationId="{296078BF-E868-416D-9ADD-0AB5E21AEAD2}"/>
          </ac:spMkLst>
        </pc:spChg>
        <pc:spChg chg="mod">
          <ac:chgData name="" userId="6911e8fa5ae1fd38" providerId="LiveId" clId="{5534625C-6D7A-4A13-89AA-80CBB7A36CBD}" dt="2021-02-13T02:28:10.462" v="122" actId="1076"/>
          <ac:spMkLst>
            <pc:docMk/>
            <pc:sldMk cId="1076716172" sldId="310"/>
            <ac:spMk id="6" creationId="{7EB4BD38-2CF0-4E37-9F2A-77F7073CC989}"/>
          </ac:spMkLst>
        </pc:spChg>
        <pc:spChg chg="mod">
          <ac:chgData name="" userId="6911e8fa5ae1fd38" providerId="LiveId" clId="{5534625C-6D7A-4A13-89AA-80CBB7A36CBD}" dt="2021-02-13T02:30:19.452" v="167" actId="1076"/>
          <ac:spMkLst>
            <pc:docMk/>
            <pc:sldMk cId="1076716172" sldId="310"/>
            <ac:spMk id="7" creationId="{6E9F0C56-A325-4B49-B102-A9CF6E8E6AAD}"/>
          </ac:spMkLst>
        </pc:spChg>
        <pc:spChg chg="mod">
          <ac:chgData name="" userId="6911e8fa5ae1fd38" providerId="LiveId" clId="{5534625C-6D7A-4A13-89AA-80CBB7A36CBD}" dt="2021-02-13T02:30:26.014" v="168" actId="1076"/>
          <ac:spMkLst>
            <pc:docMk/>
            <pc:sldMk cId="1076716172" sldId="310"/>
            <ac:spMk id="8" creationId="{A0DDC5CA-2A49-4D78-A100-A1CA138026AB}"/>
          </ac:spMkLst>
        </pc:spChg>
        <pc:spChg chg="mod">
          <ac:chgData name="" userId="6911e8fa5ae1fd38" providerId="LiveId" clId="{5534625C-6D7A-4A13-89AA-80CBB7A36CBD}" dt="2021-02-13T02:30:15.844" v="166" actId="20577"/>
          <ac:spMkLst>
            <pc:docMk/>
            <pc:sldMk cId="1076716172" sldId="310"/>
            <ac:spMk id="12" creationId="{FB230EF1-0E5B-4367-930A-6F3F812687AA}"/>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746F800-A529-41B0-AC88-27909EAB68D0}"/>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DO"/>
          </a:p>
        </p:txBody>
      </p:sp>
      <p:sp>
        <p:nvSpPr>
          <p:cNvPr id="3" name="Subtítulo 2">
            <a:extLst>
              <a:ext uri="{FF2B5EF4-FFF2-40B4-BE49-F238E27FC236}">
                <a16:creationId xmlns:a16="http://schemas.microsoft.com/office/drawing/2014/main" id="{7D432A28-DF68-4DE4-A150-91F70B737E9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DO"/>
          </a:p>
        </p:txBody>
      </p:sp>
      <p:sp>
        <p:nvSpPr>
          <p:cNvPr id="4" name="Marcador de fecha 3">
            <a:extLst>
              <a:ext uri="{FF2B5EF4-FFF2-40B4-BE49-F238E27FC236}">
                <a16:creationId xmlns:a16="http://schemas.microsoft.com/office/drawing/2014/main" id="{2BEFA6B3-B24D-4E9B-9637-DF54643B07DC}"/>
              </a:ext>
            </a:extLst>
          </p:cNvPr>
          <p:cNvSpPr>
            <a:spLocks noGrp="1"/>
          </p:cNvSpPr>
          <p:nvPr>
            <p:ph type="dt" sz="half" idx="10"/>
          </p:nvPr>
        </p:nvSpPr>
        <p:spPr/>
        <p:txBody>
          <a:bodyPr/>
          <a:lstStyle/>
          <a:p>
            <a:fld id="{5F8E57F1-E29C-4F50-9F8F-B84CA8CC5B7B}" type="datetimeFigureOut">
              <a:rPr lang="es-DO" smtClean="0"/>
              <a:t>13/2/2021</a:t>
            </a:fld>
            <a:endParaRPr lang="es-DO"/>
          </a:p>
        </p:txBody>
      </p:sp>
      <p:sp>
        <p:nvSpPr>
          <p:cNvPr id="5" name="Marcador de pie de página 4">
            <a:extLst>
              <a:ext uri="{FF2B5EF4-FFF2-40B4-BE49-F238E27FC236}">
                <a16:creationId xmlns:a16="http://schemas.microsoft.com/office/drawing/2014/main" id="{5A6F8693-7C70-456F-8A36-1361F0A0A4BC}"/>
              </a:ext>
            </a:extLst>
          </p:cNvPr>
          <p:cNvSpPr>
            <a:spLocks noGrp="1"/>
          </p:cNvSpPr>
          <p:nvPr>
            <p:ph type="ftr" sz="quarter" idx="11"/>
          </p:nvPr>
        </p:nvSpPr>
        <p:spPr/>
        <p:txBody>
          <a:bodyPr/>
          <a:lstStyle/>
          <a:p>
            <a:endParaRPr lang="es-DO"/>
          </a:p>
        </p:txBody>
      </p:sp>
      <p:sp>
        <p:nvSpPr>
          <p:cNvPr id="6" name="Marcador de número de diapositiva 5">
            <a:extLst>
              <a:ext uri="{FF2B5EF4-FFF2-40B4-BE49-F238E27FC236}">
                <a16:creationId xmlns:a16="http://schemas.microsoft.com/office/drawing/2014/main" id="{21D74211-DB82-496F-875D-AFC2564D1158}"/>
              </a:ext>
            </a:extLst>
          </p:cNvPr>
          <p:cNvSpPr>
            <a:spLocks noGrp="1"/>
          </p:cNvSpPr>
          <p:nvPr>
            <p:ph type="sldNum" sz="quarter" idx="12"/>
          </p:nvPr>
        </p:nvSpPr>
        <p:spPr/>
        <p:txBody>
          <a:bodyPr/>
          <a:lstStyle/>
          <a:p>
            <a:fld id="{4EAC4A2E-7753-4AFB-B8E8-318D0D9919CE}" type="slidenum">
              <a:rPr lang="es-DO" smtClean="0"/>
              <a:t>‹Nº›</a:t>
            </a:fld>
            <a:endParaRPr lang="es-DO"/>
          </a:p>
        </p:txBody>
      </p:sp>
    </p:spTree>
    <p:extLst>
      <p:ext uri="{BB962C8B-B14F-4D97-AF65-F5344CB8AC3E}">
        <p14:creationId xmlns:p14="http://schemas.microsoft.com/office/powerpoint/2010/main" val="29078455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92BD429-B26B-4841-9BEC-EED3B1829AA9}"/>
              </a:ext>
            </a:extLst>
          </p:cNvPr>
          <p:cNvSpPr>
            <a:spLocks noGrp="1"/>
          </p:cNvSpPr>
          <p:nvPr>
            <p:ph type="title"/>
          </p:nvPr>
        </p:nvSpPr>
        <p:spPr/>
        <p:txBody>
          <a:bodyPr/>
          <a:lstStyle/>
          <a:p>
            <a:r>
              <a:rPr lang="es-ES"/>
              <a:t>Haga clic para modificar el estilo de título del patrón</a:t>
            </a:r>
            <a:endParaRPr lang="es-DO"/>
          </a:p>
        </p:txBody>
      </p:sp>
      <p:sp>
        <p:nvSpPr>
          <p:cNvPr id="3" name="Marcador de texto vertical 2">
            <a:extLst>
              <a:ext uri="{FF2B5EF4-FFF2-40B4-BE49-F238E27FC236}">
                <a16:creationId xmlns:a16="http://schemas.microsoft.com/office/drawing/2014/main" id="{C9E6B580-6AED-4C7F-8ED2-8094ECEA487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4" name="Marcador de fecha 3">
            <a:extLst>
              <a:ext uri="{FF2B5EF4-FFF2-40B4-BE49-F238E27FC236}">
                <a16:creationId xmlns:a16="http://schemas.microsoft.com/office/drawing/2014/main" id="{A63C0794-7D1C-4B6E-8C73-B6941A31309E}"/>
              </a:ext>
            </a:extLst>
          </p:cNvPr>
          <p:cNvSpPr>
            <a:spLocks noGrp="1"/>
          </p:cNvSpPr>
          <p:nvPr>
            <p:ph type="dt" sz="half" idx="10"/>
          </p:nvPr>
        </p:nvSpPr>
        <p:spPr/>
        <p:txBody>
          <a:bodyPr/>
          <a:lstStyle/>
          <a:p>
            <a:fld id="{5F8E57F1-E29C-4F50-9F8F-B84CA8CC5B7B}" type="datetimeFigureOut">
              <a:rPr lang="es-DO" smtClean="0"/>
              <a:t>13/2/2021</a:t>
            </a:fld>
            <a:endParaRPr lang="es-DO"/>
          </a:p>
        </p:txBody>
      </p:sp>
      <p:sp>
        <p:nvSpPr>
          <p:cNvPr id="5" name="Marcador de pie de página 4">
            <a:extLst>
              <a:ext uri="{FF2B5EF4-FFF2-40B4-BE49-F238E27FC236}">
                <a16:creationId xmlns:a16="http://schemas.microsoft.com/office/drawing/2014/main" id="{6AA7B9D3-9785-4E28-9CFE-6F3AA37DE1DA}"/>
              </a:ext>
            </a:extLst>
          </p:cNvPr>
          <p:cNvSpPr>
            <a:spLocks noGrp="1"/>
          </p:cNvSpPr>
          <p:nvPr>
            <p:ph type="ftr" sz="quarter" idx="11"/>
          </p:nvPr>
        </p:nvSpPr>
        <p:spPr/>
        <p:txBody>
          <a:bodyPr/>
          <a:lstStyle/>
          <a:p>
            <a:endParaRPr lang="es-DO"/>
          </a:p>
        </p:txBody>
      </p:sp>
      <p:sp>
        <p:nvSpPr>
          <p:cNvPr id="6" name="Marcador de número de diapositiva 5">
            <a:extLst>
              <a:ext uri="{FF2B5EF4-FFF2-40B4-BE49-F238E27FC236}">
                <a16:creationId xmlns:a16="http://schemas.microsoft.com/office/drawing/2014/main" id="{D5C402FD-A99F-4BC3-993F-9D7918E30E73}"/>
              </a:ext>
            </a:extLst>
          </p:cNvPr>
          <p:cNvSpPr>
            <a:spLocks noGrp="1"/>
          </p:cNvSpPr>
          <p:nvPr>
            <p:ph type="sldNum" sz="quarter" idx="12"/>
          </p:nvPr>
        </p:nvSpPr>
        <p:spPr/>
        <p:txBody>
          <a:bodyPr/>
          <a:lstStyle/>
          <a:p>
            <a:fld id="{4EAC4A2E-7753-4AFB-B8E8-318D0D9919CE}" type="slidenum">
              <a:rPr lang="es-DO" smtClean="0"/>
              <a:t>‹Nº›</a:t>
            </a:fld>
            <a:endParaRPr lang="es-DO"/>
          </a:p>
        </p:txBody>
      </p:sp>
    </p:spTree>
    <p:extLst>
      <p:ext uri="{BB962C8B-B14F-4D97-AF65-F5344CB8AC3E}">
        <p14:creationId xmlns:p14="http://schemas.microsoft.com/office/powerpoint/2010/main" val="13879181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B37F12E0-8E9E-481A-AE24-E564874C5F3D}"/>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DO"/>
          </a:p>
        </p:txBody>
      </p:sp>
      <p:sp>
        <p:nvSpPr>
          <p:cNvPr id="3" name="Marcador de texto vertical 2">
            <a:extLst>
              <a:ext uri="{FF2B5EF4-FFF2-40B4-BE49-F238E27FC236}">
                <a16:creationId xmlns:a16="http://schemas.microsoft.com/office/drawing/2014/main" id="{31CDBD6D-9E94-4B2E-978E-084626FBF47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4" name="Marcador de fecha 3">
            <a:extLst>
              <a:ext uri="{FF2B5EF4-FFF2-40B4-BE49-F238E27FC236}">
                <a16:creationId xmlns:a16="http://schemas.microsoft.com/office/drawing/2014/main" id="{2A7C7431-11F3-4261-91E5-AD814429A82E}"/>
              </a:ext>
            </a:extLst>
          </p:cNvPr>
          <p:cNvSpPr>
            <a:spLocks noGrp="1"/>
          </p:cNvSpPr>
          <p:nvPr>
            <p:ph type="dt" sz="half" idx="10"/>
          </p:nvPr>
        </p:nvSpPr>
        <p:spPr/>
        <p:txBody>
          <a:bodyPr/>
          <a:lstStyle/>
          <a:p>
            <a:fld id="{5F8E57F1-E29C-4F50-9F8F-B84CA8CC5B7B}" type="datetimeFigureOut">
              <a:rPr lang="es-DO" smtClean="0"/>
              <a:t>13/2/2021</a:t>
            </a:fld>
            <a:endParaRPr lang="es-DO"/>
          </a:p>
        </p:txBody>
      </p:sp>
      <p:sp>
        <p:nvSpPr>
          <p:cNvPr id="5" name="Marcador de pie de página 4">
            <a:extLst>
              <a:ext uri="{FF2B5EF4-FFF2-40B4-BE49-F238E27FC236}">
                <a16:creationId xmlns:a16="http://schemas.microsoft.com/office/drawing/2014/main" id="{F2685FCD-EFF0-4364-A795-BA967C198A9B}"/>
              </a:ext>
            </a:extLst>
          </p:cNvPr>
          <p:cNvSpPr>
            <a:spLocks noGrp="1"/>
          </p:cNvSpPr>
          <p:nvPr>
            <p:ph type="ftr" sz="quarter" idx="11"/>
          </p:nvPr>
        </p:nvSpPr>
        <p:spPr/>
        <p:txBody>
          <a:bodyPr/>
          <a:lstStyle/>
          <a:p>
            <a:endParaRPr lang="es-DO"/>
          </a:p>
        </p:txBody>
      </p:sp>
      <p:sp>
        <p:nvSpPr>
          <p:cNvPr id="6" name="Marcador de número de diapositiva 5">
            <a:extLst>
              <a:ext uri="{FF2B5EF4-FFF2-40B4-BE49-F238E27FC236}">
                <a16:creationId xmlns:a16="http://schemas.microsoft.com/office/drawing/2014/main" id="{3EF6FE20-4315-424C-8FDB-820F821EBFEE}"/>
              </a:ext>
            </a:extLst>
          </p:cNvPr>
          <p:cNvSpPr>
            <a:spLocks noGrp="1"/>
          </p:cNvSpPr>
          <p:nvPr>
            <p:ph type="sldNum" sz="quarter" idx="12"/>
          </p:nvPr>
        </p:nvSpPr>
        <p:spPr/>
        <p:txBody>
          <a:bodyPr/>
          <a:lstStyle/>
          <a:p>
            <a:fld id="{4EAC4A2E-7753-4AFB-B8E8-318D0D9919CE}" type="slidenum">
              <a:rPr lang="es-DO" smtClean="0"/>
              <a:t>‹Nº›</a:t>
            </a:fld>
            <a:endParaRPr lang="es-DO"/>
          </a:p>
        </p:txBody>
      </p:sp>
    </p:spTree>
    <p:extLst>
      <p:ext uri="{BB962C8B-B14F-4D97-AF65-F5344CB8AC3E}">
        <p14:creationId xmlns:p14="http://schemas.microsoft.com/office/powerpoint/2010/main" val="34726007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E2C53B2-5985-41BB-B500-50140393BCB1}"/>
              </a:ext>
            </a:extLst>
          </p:cNvPr>
          <p:cNvSpPr>
            <a:spLocks noGrp="1"/>
          </p:cNvSpPr>
          <p:nvPr>
            <p:ph type="title"/>
          </p:nvPr>
        </p:nvSpPr>
        <p:spPr/>
        <p:txBody>
          <a:bodyPr/>
          <a:lstStyle/>
          <a:p>
            <a:r>
              <a:rPr lang="es-ES"/>
              <a:t>Haga clic para modificar el estilo de título del patrón</a:t>
            </a:r>
            <a:endParaRPr lang="es-DO"/>
          </a:p>
        </p:txBody>
      </p:sp>
      <p:sp>
        <p:nvSpPr>
          <p:cNvPr id="3" name="Marcador de contenido 2">
            <a:extLst>
              <a:ext uri="{FF2B5EF4-FFF2-40B4-BE49-F238E27FC236}">
                <a16:creationId xmlns:a16="http://schemas.microsoft.com/office/drawing/2014/main" id="{8AF7A219-926C-4423-9F80-D54EFC334EC0}"/>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4" name="Marcador de fecha 3">
            <a:extLst>
              <a:ext uri="{FF2B5EF4-FFF2-40B4-BE49-F238E27FC236}">
                <a16:creationId xmlns:a16="http://schemas.microsoft.com/office/drawing/2014/main" id="{0D455E76-68A9-4936-846E-DB7A22EDF0AA}"/>
              </a:ext>
            </a:extLst>
          </p:cNvPr>
          <p:cNvSpPr>
            <a:spLocks noGrp="1"/>
          </p:cNvSpPr>
          <p:nvPr>
            <p:ph type="dt" sz="half" idx="10"/>
          </p:nvPr>
        </p:nvSpPr>
        <p:spPr/>
        <p:txBody>
          <a:bodyPr/>
          <a:lstStyle/>
          <a:p>
            <a:fld id="{5F8E57F1-E29C-4F50-9F8F-B84CA8CC5B7B}" type="datetimeFigureOut">
              <a:rPr lang="es-DO" smtClean="0"/>
              <a:t>13/2/2021</a:t>
            </a:fld>
            <a:endParaRPr lang="es-DO"/>
          </a:p>
        </p:txBody>
      </p:sp>
      <p:sp>
        <p:nvSpPr>
          <p:cNvPr id="5" name="Marcador de pie de página 4">
            <a:extLst>
              <a:ext uri="{FF2B5EF4-FFF2-40B4-BE49-F238E27FC236}">
                <a16:creationId xmlns:a16="http://schemas.microsoft.com/office/drawing/2014/main" id="{01EBA92D-75D0-4D02-9E0D-89C2E0FEA546}"/>
              </a:ext>
            </a:extLst>
          </p:cNvPr>
          <p:cNvSpPr>
            <a:spLocks noGrp="1"/>
          </p:cNvSpPr>
          <p:nvPr>
            <p:ph type="ftr" sz="quarter" idx="11"/>
          </p:nvPr>
        </p:nvSpPr>
        <p:spPr/>
        <p:txBody>
          <a:bodyPr/>
          <a:lstStyle/>
          <a:p>
            <a:endParaRPr lang="es-DO"/>
          </a:p>
        </p:txBody>
      </p:sp>
      <p:sp>
        <p:nvSpPr>
          <p:cNvPr id="6" name="Marcador de número de diapositiva 5">
            <a:extLst>
              <a:ext uri="{FF2B5EF4-FFF2-40B4-BE49-F238E27FC236}">
                <a16:creationId xmlns:a16="http://schemas.microsoft.com/office/drawing/2014/main" id="{86DF5930-D544-4D23-9EB9-910395B62FB1}"/>
              </a:ext>
            </a:extLst>
          </p:cNvPr>
          <p:cNvSpPr>
            <a:spLocks noGrp="1"/>
          </p:cNvSpPr>
          <p:nvPr>
            <p:ph type="sldNum" sz="quarter" idx="12"/>
          </p:nvPr>
        </p:nvSpPr>
        <p:spPr/>
        <p:txBody>
          <a:bodyPr/>
          <a:lstStyle/>
          <a:p>
            <a:fld id="{4EAC4A2E-7753-4AFB-B8E8-318D0D9919CE}" type="slidenum">
              <a:rPr lang="es-DO" smtClean="0"/>
              <a:t>‹Nº›</a:t>
            </a:fld>
            <a:endParaRPr lang="es-DO"/>
          </a:p>
        </p:txBody>
      </p:sp>
    </p:spTree>
    <p:extLst>
      <p:ext uri="{BB962C8B-B14F-4D97-AF65-F5344CB8AC3E}">
        <p14:creationId xmlns:p14="http://schemas.microsoft.com/office/powerpoint/2010/main" val="9482570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EB4F561-4E62-4058-8509-DCCEB1420444}"/>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DO"/>
          </a:p>
        </p:txBody>
      </p:sp>
      <p:sp>
        <p:nvSpPr>
          <p:cNvPr id="3" name="Marcador de texto 2">
            <a:extLst>
              <a:ext uri="{FF2B5EF4-FFF2-40B4-BE49-F238E27FC236}">
                <a16:creationId xmlns:a16="http://schemas.microsoft.com/office/drawing/2014/main" id="{10792659-FE33-4587-8158-F8990604F8B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98E5948E-2ABE-4CEF-9BD3-C27C0A1E1147}"/>
              </a:ext>
            </a:extLst>
          </p:cNvPr>
          <p:cNvSpPr>
            <a:spLocks noGrp="1"/>
          </p:cNvSpPr>
          <p:nvPr>
            <p:ph type="dt" sz="half" idx="10"/>
          </p:nvPr>
        </p:nvSpPr>
        <p:spPr/>
        <p:txBody>
          <a:bodyPr/>
          <a:lstStyle/>
          <a:p>
            <a:fld id="{5F8E57F1-E29C-4F50-9F8F-B84CA8CC5B7B}" type="datetimeFigureOut">
              <a:rPr lang="es-DO" smtClean="0"/>
              <a:t>13/2/2021</a:t>
            </a:fld>
            <a:endParaRPr lang="es-DO"/>
          </a:p>
        </p:txBody>
      </p:sp>
      <p:sp>
        <p:nvSpPr>
          <p:cNvPr id="5" name="Marcador de pie de página 4">
            <a:extLst>
              <a:ext uri="{FF2B5EF4-FFF2-40B4-BE49-F238E27FC236}">
                <a16:creationId xmlns:a16="http://schemas.microsoft.com/office/drawing/2014/main" id="{83FF839A-9673-4255-AF85-B714B7AC32AC}"/>
              </a:ext>
            </a:extLst>
          </p:cNvPr>
          <p:cNvSpPr>
            <a:spLocks noGrp="1"/>
          </p:cNvSpPr>
          <p:nvPr>
            <p:ph type="ftr" sz="quarter" idx="11"/>
          </p:nvPr>
        </p:nvSpPr>
        <p:spPr/>
        <p:txBody>
          <a:bodyPr/>
          <a:lstStyle/>
          <a:p>
            <a:endParaRPr lang="es-DO"/>
          </a:p>
        </p:txBody>
      </p:sp>
      <p:sp>
        <p:nvSpPr>
          <p:cNvPr id="6" name="Marcador de número de diapositiva 5">
            <a:extLst>
              <a:ext uri="{FF2B5EF4-FFF2-40B4-BE49-F238E27FC236}">
                <a16:creationId xmlns:a16="http://schemas.microsoft.com/office/drawing/2014/main" id="{0C903F3F-EBE6-4593-8E03-DC8ED1C1585E}"/>
              </a:ext>
            </a:extLst>
          </p:cNvPr>
          <p:cNvSpPr>
            <a:spLocks noGrp="1"/>
          </p:cNvSpPr>
          <p:nvPr>
            <p:ph type="sldNum" sz="quarter" idx="12"/>
          </p:nvPr>
        </p:nvSpPr>
        <p:spPr/>
        <p:txBody>
          <a:bodyPr/>
          <a:lstStyle/>
          <a:p>
            <a:fld id="{4EAC4A2E-7753-4AFB-B8E8-318D0D9919CE}" type="slidenum">
              <a:rPr lang="es-DO" smtClean="0"/>
              <a:t>‹Nº›</a:t>
            </a:fld>
            <a:endParaRPr lang="es-DO"/>
          </a:p>
        </p:txBody>
      </p:sp>
    </p:spTree>
    <p:extLst>
      <p:ext uri="{BB962C8B-B14F-4D97-AF65-F5344CB8AC3E}">
        <p14:creationId xmlns:p14="http://schemas.microsoft.com/office/powerpoint/2010/main" val="34113828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00BE133-3735-429A-A903-0D75859992AE}"/>
              </a:ext>
            </a:extLst>
          </p:cNvPr>
          <p:cNvSpPr>
            <a:spLocks noGrp="1"/>
          </p:cNvSpPr>
          <p:nvPr>
            <p:ph type="title"/>
          </p:nvPr>
        </p:nvSpPr>
        <p:spPr/>
        <p:txBody>
          <a:bodyPr/>
          <a:lstStyle/>
          <a:p>
            <a:r>
              <a:rPr lang="es-ES"/>
              <a:t>Haga clic para modificar el estilo de título del patrón</a:t>
            </a:r>
            <a:endParaRPr lang="es-DO"/>
          </a:p>
        </p:txBody>
      </p:sp>
      <p:sp>
        <p:nvSpPr>
          <p:cNvPr id="3" name="Marcador de contenido 2">
            <a:extLst>
              <a:ext uri="{FF2B5EF4-FFF2-40B4-BE49-F238E27FC236}">
                <a16:creationId xmlns:a16="http://schemas.microsoft.com/office/drawing/2014/main" id="{67D4BBD8-F6E4-4BF1-89F4-E8A88BBC2A55}"/>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4" name="Marcador de contenido 3">
            <a:extLst>
              <a:ext uri="{FF2B5EF4-FFF2-40B4-BE49-F238E27FC236}">
                <a16:creationId xmlns:a16="http://schemas.microsoft.com/office/drawing/2014/main" id="{EBA85FEB-1B85-4212-A5E4-770B09B44DBE}"/>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5" name="Marcador de fecha 4">
            <a:extLst>
              <a:ext uri="{FF2B5EF4-FFF2-40B4-BE49-F238E27FC236}">
                <a16:creationId xmlns:a16="http://schemas.microsoft.com/office/drawing/2014/main" id="{57E800A5-3B26-49A8-B7B2-B7A0DA239366}"/>
              </a:ext>
            </a:extLst>
          </p:cNvPr>
          <p:cNvSpPr>
            <a:spLocks noGrp="1"/>
          </p:cNvSpPr>
          <p:nvPr>
            <p:ph type="dt" sz="half" idx="10"/>
          </p:nvPr>
        </p:nvSpPr>
        <p:spPr/>
        <p:txBody>
          <a:bodyPr/>
          <a:lstStyle/>
          <a:p>
            <a:fld id="{5F8E57F1-E29C-4F50-9F8F-B84CA8CC5B7B}" type="datetimeFigureOut">
              <a:rPr lang="es-DO" smtClean="0"/>
              <a:t>13/2/2021</a:t>
            </a:fld>
            <a:endParaRPr lang="es-DO"/>
          </a:p>
        </p:txBody>
      </p:sp>
      <p:sp>
        <p:nvSpPr>
          <p:cNvPr id="6" name="Marcador de pie de página 5">
            <a:extLst>
              <a:ext uri="{FF2B5EF4-FFF2-40B4-BE49-F238E27FC236}">
                <a16:creationId xmlns:a16="http://schemas.microsoft.com/office/drawing/2014/main" id="{FAF39426-4E32-4D1D-91C8-5AB4C6C46C25}"/>
              </a:ext>
            </a:extLst>
          </p:cNvPr>
          <p:cNvSpPr>
            <a:spLocks noGrp="1"/>
          </p:cNvSpPr>
          <p:nvPr>
            <p:ph type="ftr" sz="quarter" idx="11"/>
          </p:nvPr>
        </p:nvSpPr>
        <p:spPr/>
        <p:txBody>
          <a:bodyPr/>
          <a:lstStyle/>
          <a:p>
            <a:endParaRPr lang="es-DO"/>
          </a:p>
        </p:txBody>
      </p:sp>
      <p:sp>
        <p:nvSpPr>
          <p:cNvPr id="7" name="Marcador de número de diapositiva 6">
            <a:extLst>
              <a:ext uri="{FF2B5EF4-FFF2-40B4-BE49-F238E27FC236}">
                <a16:creationId xmlns:a16="http://schemas.microsoft.com/office/drawing/2014/main" id="{424D6F95-08E5-488B-92DB-349A35B12880}"/>
              </a:ext>
            </a:extLst>
          </p:cNvPr>
          <p:cNvSpPr>
            <a:spLocks noGrp="1"/>
          </p:cNvSpPr>
          <p:nvPr>
            <p:ph type="sldNum" sz="quarter" idx="12"/>
          </p:nvPr>
        </p:nvSpPr>
        <p:spPr/>
        <p:txBody>
          <a:bodyPr/>
          <a:lstStyle/>
          <a:p>
            <a:fld id="{4EAC4A2E-7753-4AFB-B8E8-318D0D9919CE}" type="slidenum">
              <a:rPr lang="es-DO" smtClean="0"/>
              <a:t>‹Nº›</a:t>
            </a:fld>
            <a:endParaRPr lang="es-DO"/>
          </a:p>
        </p:txBody>
      </p:sp>
    </p:spTree>
    <p:extLst>
      <p:ext uri="{BB962C8B-B14F-4D97-AF65-F5344CB8AC3E}">
        <p14:creationId xmlns:p14="http://schemas.microsoft.com/office/powerpoint/2010/main" val="18660773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4408E44-39D1-4EF1-A2D6-EDE3E75780CC}"/>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DO"/>
          </a:p>
        </p:txBody>
      </p:sp>
      <p:sp>
        <p:nvSpPr>
          <p:cNvPr id="3" name="Marcador de texto 2">
            <a:extLst>
              <a:ext uri="{FF2B5EF4-FFF2-40B4-BE49-F238E27FC236}">
                <a16:creationId xmlns:a16="http://schemas.microsoft.com/office/drawing/2014/main" id="{57355DF2-EDF1-4826-914F-5C05AD754AE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ABED4BEA-6E6F-4B60-B388-43C37211A810}"/>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5" name="Marcador de texto 4">
            <a:extLst>
              <a:ext uri="{FF2B5EF4-FFF2-40B4-BE49-F238E27FC236}">
                <a16:creationId xmlns:a16="http://schemas.microsoft.com/office/drawing/2014/main" id="{985CAD02-65E2-4FF5-A3DD-9E0AF73B7C4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FB93C06C-C526-46E0-BFFF-FB72A8A1945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7" name="Marcador de fecha 6">
            <a:extLst>
              <a:ext uri="{FF2B5EF4-FFF2-40B4-BE49-F238E27FC236}">
                <a16:creationId xmlns:a16="http://schemas.microsoft.com/office/drawing/2014/main" id="{5A82D21B-5EA8-4F19-8C9C-572199B0584A}"/>
              </a:ext>
            </a:extLst>
          </p:cNvPr>
          <p:cNvSpPr>
            <a:spLocks noGrp="1"/>
          </p:cNvSpPr>
          <p:nvPr>
            <p:ph type="dt" sz="half" idx="10"/>
          </p:nvPr>
        </p:nvSpPr>
        <p:spPr/>
        <p:txBody>
          <a:bodyPr/>
          <a:lstStyle/>
          <a:p>
            <a:fld id="{5F8E57F1-E29C-4F50-9F8F-B84CA8CC5B7B}" type="datetimeFigureOut">
              <a:rPr lang="es-DO" smtClean="0"/>
              <a:t>13/2/2021</a:t>
            </a:fld>
            <a:endParaRPr lang="es-DO"/>
          </a:p>
        </p:txBody>
      </p:sp>
      <p:sp>
        <p:nvSpPr>
          <p:cNvPr id="8" name="Marcador de pie de página 7">
            <a:extLst>
              <a:ext uri="{FF2B5EF4-FFF2-40B4-BE49-F238E27FC236}">
                <a16:creationId xmlns:a16="http://schemas.microsoft.com/office/drawing/2014/main" id="{2DE13ADF-E79E-4DE8-AEC4-484FDBDCA747}"/>
              </a:ext>
            </a:extLst>
          </p:cNvPr>
          <p:cNvSpPr>
            <a:spLocks noGrp="1"/>
          </p:cNvSpPr>
          <p:nvPr>
            <p:ph type="ftr" sz="quarter" idx="11"/>
          </p:nvPr>
        </p:nvSpPr>
        <p:spPr/>
        <p:txBody>
          <a:bodyPr/>
          <a:lstStyle/>
          <a:p>
            <a:endParaRPr lang="es-DO"/>
          </a:p>
        </p:txBody>
      </p:sp>
      <p:sp>
        <p:nvSpPr>
          <p:cNvPr id="9" name="Marcador de número de diapositiva 8">
            <a:extLst>
              <a:ext uri="{FF2B5EF4-FFF2-40B4-BE49-F238E27FC236}">
                <a16:creationId xmlns:a16="http://schemas.microsoft.com/office/drawing/2014/main" id="{0AD3C00F-4314-44EE-AFDC-BBB0028DA0B6}"/>
              </a:ext>
            </a:extLst>
          </p:cNvPr>
          <p:cNvSpPr>
            <a:spLocks noGrp="1"/>
          </p:cNvSpPr>
          <p:nvPr>
            <p:ph type="sldNum" sz="quarter" idx="12"/>
          </p:nvPr>
        </p:nvSpPr>
        <p:spPr/>
        <p:txBody>
          <a:bodyPr/>
          <a:lstStyle/>
          <a:p>
            <a:fld id="{4EAC4A2E-7753-4AFB-B8E8-318D0D9919CE}" type="slidenum">
              <a:rPr lang="es-DO" smtClean="0"/>
              <a:t>‹Nº›</a:t>
            </a:fld>
            <a:endParaRPr lang="es-DO"/>
          </a:p>
        </p:txBody>
      </p:sp>
    </p:spTree>
    <p:extLst>
      <p:ext uri="{BB962C8B-B14F-4D97-AF65-F5344CB8AC3E}">
        <p14:creationId xmlns:p14="http://schemas.microsoft.com/office/powerpoint/2010/main" val="17447970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DDF6A18-CF02-4719-A623-08D5FDDB14C0}"/>
              </a:ext>
            </a:extLst>
          </p:cNvPr>
          <p:cNvSpPr>
            <a:spLocks noGrp="1"/>
          </p:cNvSpPr>
          <p:nvPr>
            <p:ph type="title"/>
          </p:nvPr>
        </p:nvSpPr>
        <p:spPr/>
        <p:txBody>
          <a:bodyPr/>
          <a:lstStyle/>
          <a:p>
            <a:r>
              <a:rPr lang="es-ES"/>
              <a:t>Haga clic para modificar el estilo de título del patrón</a:t>
            </a:r>
            <a:endParaRPr lang="es-DO"/>
          </a:p>
        </p:txBody>
      </p:sp>
      <p:sp>
        <p:nvSpPr>
          <p:cNvPr id="3" name="Marcador de fecha 2">
            <a:extLst>
              <a:ext uri="{FF2B5EF4-FFF2-40B4-BE49-F238E27FC236}">
                <a16:creationId xmlns:a16="http://schemas.microsoft.com/office/drawing/2014/main" id="{29F68CCA-5487-4E22-8D81-9D89AE594468}"/>
              </a:ext>
            </a:extLst>
          </p:cNvPr>
          <p:cNvSpPr>
            <a:spLocks noGrp="1"/>
          </p:cNvSpPr>
          <p:nvPr>
            <p:ph type="dt" sz="half" idx="10"/>
          </p:nvPr>
        </p:nvSpPr>
        <p:spPr/>
        <p:txBody>
          <a:bodyPr/>
          <a:lstStyle/>
          <a:p>
            <a:fld id="{5F8E57F1-E29C-4F50-9F8F-B84CA8CC5B7B}" type="datetimeFigureOut">
              <a:rPr lang="es-DO" smtClean="0"/>
              <a:t>13/2/2021</a:t>
            </a:fld>
            <a:endParaRPr lang="es-DO"/>
          </a:p>
        </p:txBody>
      </p:sp>
      <p:sp>
        <p:nvSpPr>
          <p:cNvPr id="4" name="Marcador de pie de página 3">
            <a:extLst>
              <a:ext uri="{FF2B5EF4-FFF2-40B4-BE49-F238E27FC236}">
                <a16:creationId xmlns:a16="http://schemas.microsoft.com/office/drawing/2014/main" id="{9BECB8CC-E099-4624-999F-DD36267F3ACB}"/>
              </a:ext>
            </a:extLst>
          </p:cNvPr>
          <p:cNvSpPr>
            <a:spLocks noGrp="1"/>
          </p:cNvSpPr>
          <p:nvPr>
            <p:ph type="ftr" sz="quarter" idx="11"/>
          </p:nvPr>
        </p:nvSpPr>
        <p:spPr/>
        <p:txBody>
          <a:bodyPr/>
          <a:lstStyle/>
          <a:p>
            <a:endParaRPr lang="es-DO"/>
          </a:p>
        </p:txBody>
      </p:sp>
      <p:sp>
        <p:nvSpPr>
          <p:cNvPr id="5" name="Marcador de número de diapositiva 4">
            <a:extLst>
              <a:ext uri="{FF2B5EF4-FFF2-40B4-BE49-F238E27FC236}">
                <a16:creationId xmlns:a16="http://schemas.microsoft.com/office/drawing/2014/main" id="{A57E178A-02A5-455E-973F-476778858350}"/>
              </a:ext>
            </a:extLst>
          </p:cNvPr>
          <p:cNvSpPr>
            <a:spLocks noGrp="1"/>
          </p:cNvSpPr>
          <p:nvPr>
            <p:ph type="sldNum" sz="quarter" idx="12"/>
          </p:nvPr>
        </p:nvSpPr>
        <p:spPr/>
        <p:txBody>
          <a:bodyPr/>
          <a:lstStyle/>
          <a:p>
            <a:fld id="{4EAC4A2E-7753-4AFB-B8E8-318D0D9919CE}" type="slidenum">
              <a:rPr lang="es-DO" smtClean="0"/>
              <a:t>‹Nº›</a:t>
            </a:fld>
            <a:endParaRPr lang="es-DO"/>
          </a:p>
        </p:txBody>
      </p:sp>
    </p:spTree>
    <p:extLst>
      <p:ext uri="{BB962C8B-B14F-4D97-AF65-F5344CB8AC3E}">
        <p14:creationId xmlns:p14="http://schemas.microsoft.com/office/powerpoint/2010/main" val="25313861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211A67FE-9790-433B-9902-91A37B75DD7B}"/>
              </a:ext>
            </a:extLst>
          </p:cNvPr>
          <p:cNvSpPr>
            <a:spLocks noGrp="1"/>
          </p:cNvSpPr>
          <p:nvPr>
            <p:ph type="dt" sz="half" idx="10"/>
          </p:nvPr>
        </p:nvSpPr>
        <p:spPr/>
        <p:txBody>
          <a:bodyPr/>
          <a:lstStyle/>
          <a:p>
            <a:fld id="{5F8E57F1-E29C-4F50-9F8F-B84CA8CC5B7B}" type="datetimeFigureOut">
              <a:rPr lang="es-DO" smtClean="0"/>
              <a:t>13/2/2021</a:t>
            </a:fld>
            <a:endParaRPr lang="es-DO"/>
          </a:p>
        </p:txBody>
      </p:sp>
      <p:sp>
        <p:nvSpPr>
          <p:cNvPr id="3" name="Marcador de pie de página 2">
            <a:extLst>
              <a:ext uri="{FF2B5EF4-FFF2-40B4-BE49-F238E27FC236}">
                <a16:creationId xmlns:a16="http://schemas.microsoft.com/office/drawing/2014/main" id="{CD2C3485-F267-47E2-8178-D501AC721AC6}"/>
              </a:ext>
            </a:extLst>
          </p:cNvPr>
          <p:cNvSpPr>
            <a:spLocks noGrp="1"/>
          </p:cNvSpPr>
          <p:nvPr>
            <p:ph type="ftr" sz="quarter" idx="11"/>
          </p:nvPr>
        </p:nvSpPr>
        <p:spPr/>
        <p:txBody>
          <a:bodyPr/>
          <a:lstStyle/>
          <a:p>
            <a:endParaRPr lang="es-DO"/>
          </a:p>
        </p:txBody>
      </p:sp>
      <p:sp>
        <p:nvSpPr>
          <p:cNvPr id="4" name="Marcador de número de diapositiva 3">
            <a:extLst>
              <a:ext uri="{FF2B5EF4-FFF2-40B4-BE49-F238E27FC236}">
                <a16:creationId xmlns:a16="http://schemas.microsoft.com/office/drawing/2014/main" id="{72694A6A-4FDC-43CF-9F5F-0C3FFD928858}"/>
              </a:ext>
            </a:extLst>
          </p:cNvPr>
          <p:cNvSpPr>
            <a:spLocks noGrp="1"/>
          </p:cNvSpPr>
          <p:nvPr>
            <p:ph type="sldNum" sz="quarter" idx="12"/>
          </p:nvPr>
        </p:nvSpPr>
        <p:spPr/>
        <p:txBody>
          <a:bodyPr/>
          <a:lstStyle/>
          <a:p>
            <a:fld id="{4EAC4A2E-7753-4AFB-B8E8-318D0D9919CE}" type="slidenum">
              <a:rPr lang="es-DO" smtClean="0"/>
              <a:t>‹Nº›</a:t>
            </a:fld>
            <a:endParaRPr lang="es-DO"/>
          </a:p>
        </p:txBody>
      </p:sp>
    </p:spTree>
    <p:extLst>
      <p:ext uri="{BB962C8B-B14F-4D97-AF65-F5344CB8AC3E}">
        <p14:creationId xmlns:p14="http://schemas.microsoft.com/office/powerpoint/2010/main" val="36170592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D335D6A-3AED-480E-812F-365F172C411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DO"/>
          </a:p>
        </p:txBody>
      </p:sp>
      <p:sp>
        <p:nvSpPr>
          <p:cNvPr id="3" name="Marcador de contenido 2">
            <a:extLst>
              <a:ext uri="{FF2B5EF4-FFF2-40B4-BE49-F238E27FC236}">
                <a16:creationId xmlns:a16="http://schemas.microsoft.com/office/drawing/2014/main" id="{7A3517E8-9F12-41DB-8E45-3969F1D67A0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4" name="Marcador de texto 3">
            <a:extLst>
              <a:ext uri="{FF2B5EF4-FFF2-40B4-BE49-F238E27FC236}">
                <a16:creationId xmlns:a16="http://schemas.microsoft.com/office/drawing/2014/main" id="{1BDC6044-6DDB-4430-9A41-385097B64A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4C678A47-F441-4C59-B860-4EEF5BF2EB05}"/>
              </a:ext>
            </a:extLst>
          </p:cNvPr>
          <p:cNvSpPr>
            <a:spLocks noGrp="1"/>
          </p:cNvSpPr>
          <p:nvPr>
            <p:ph type="dt" sz="half" idx="10"/>
          </p:nvPr>
        </p:nvSpPr>
        <p:spPr/>
        <p:txBody>
          <a:bodyPr/>
          <a:lstStyle/>
          <a:p>
            <a:fld id="{5F8E57F1-E29C-4F50-9F8F-B84CA8CC5B7B}" type="datetimeFigureOut">
              <a:rPr lang="es-DO" smtClean="0"/>
              <a:t>13/2/2021</a:t>
            </a:fld>
            <a:endParaRPr lang="es-DO"/>
          </a:p>
        </p:txBody>
      </p:sp>
      <p:sp>
        <p:nvSpPr>
          <p:cNvPr id="6" name="Marcador de pie de página 5">
            <a:extLst>
              <a:ext uri="{FF2B5EF4-FFF2-40B4-BE49-F238E27FC236}">
                <a16:creationId xmlns:a16="http://schemas.microsoft.com/office/drawing/2014/main" id="{8F86BFB1-D118-4835-AF06-4BC10DDBF5A4}"/>
              </a:ext>
            </a:extLst>
          </p:cNvPr>
          <p:cNvSpPr>
            <a:spLocks noGrp="1"/>
          </p:cNvSpPr>
          <p:nvPr>
            <p:ph type="ftr" sz="quarter" idx="11"/>
          </p:nvPr>
        </p:nvSpPr>
        <p:spPr/>
        <p:txBody>
          <a:bodyPr/>
          <a:lstStyle/>
          <a:p>
            <a:endParaRPr lang="es-DO"/>
          </a:p>
        </p:txBody>
      </p:sp>
      <p:sp>
        <p:nvSpPr>
          <p:cNvPr id="7" name="Marcador de número de diapositiva 6">
            <a:extLst>
              <a:ext uri="{FF2B5EF4-FFF2-40B4-BE49-F238E27FC236}">
                <a16:creationId xmlns:a16="http://schemas.microsoft.com/office/drawing/2014/main" id="{E47C238B-B2C3-4866-AA60-AEEDA20A224F}"/>
              </a:ext>
            </a:extLst>
          </p:cNvPr>
          <p:cNvSpPr>
            <a:spLocks noGrp="1"/>
          </p:cNvSpPr>
          <p:nvPr>
            <p:ph type="sldNum" sz="quarter" idx="12"/>
          </p:nvPr>
        </p:nvSpPr>
        <p:spPr/>
        <p:txBody>
          <a:bodyPr/>
          <a:lstStyle/>
          <a:p>
            <a:fld id="{4EAC4A2E-7753-4AFB-B8E8-318D0D9919CE}" type="slidenum">
              <a:rPr lang="es-DO" smtClean="0"/>
              <a:t>‹Nº›</a:t>
            </a:fld>
            <a:endParaRPr lang="es-DO"/>
          </a:p>
        </p:txBody>
      </p:sp>
    </p:spTree>
    <p:extLst>
      <p:ext uri="{BB962C8B-B14F-4D97-AF65-F5344CB8AC3E}">
        <p14:creationId xmlns:p14="http://schemas.microsoft.com/office/powerpoint/2010/main" val="31001698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B51D5A1-0E01-4733-910A-82EF88C2E45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DO"/>
          </a:p>
        </p:txBody>
      </p:sp>
      <p:sp>
        <p:nvSpPr>
          <p:cNvPr id="3" name="Marcador de posición de imagen 2">
            <a:extLst>
              <a:ext uri="{FF2B5EF4-FFF2-40B4-BE49-F238E27FC236}">
                <a16:creationId xmlns:a16="http://schemas.microsoft.com/office/drawing/2014/main" id="{6FF3D186-4C16-44F3-94E0-0AEDEB6EF1E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DO"/>
          </a:p>
        </p:txBody>
      </p:sp>
      <p:sp>
        <p:nvSpPr>
          <p:cNvPr id="4" name="Marcador de texto 3">
            <a:extLst>
              <a:ext uri="{FF2B5EF4-FFF2-40B4-BE49-F238E27FC236}">
                <a16:creationId xmlns:a16="http://schemas.microsoft.com/office/drawing/2014/main" id="{7C79CC63-4030-4ADC-9260-DFB0BFE2B0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D2F8DE56-CE96-4EEC-AD9D-D01BFE7155BB}"/>
              </a:ext>
            </a:extLst>
          </p:cNvPr>
          <p:cNvSpPr>
            <a:spLocks noGrp="1"/>
          </p:cNvSpPr>
          <p:nvPr>
            <p:ph type="dt" sz="half" idx="10"/>
          </p:nvPr>
        </p:nvSpPr>
        <p:spPr/>
        <p:txBody>
          <a:bodyPr/>
          <a:lstStyle/>
          <a:p>
            <a:fld id="{5F8E57F1-E29C-4F50-9F8F-B84CA8CC5B7B}" type="datetimeFigureOut">
              <a:rPr lang="es-DO" smtClean="0"/>
              <a:t>13/2/2021</a:t>
            </a:fld>
            <a:endParaRPr lang="es-DO"/>
          </a:p>
        </p:txBody>
      </p:sp>
      <p:sp>
        <p:nvSpPr>
          <p:cNvPr id="6" name="Marcador de pie de página 5">
            <a:extLst>
              <a:ext uri="{FF2B5EF4-FFF2-40B4-BE49-F238E27FC236}">
                <a16:creationId xmlns:a16="http://schemas.microsoft.com/office/drawing/2014/main" id="{49FF1E4E-F90A-41AE-8694-5455786FBA65}"/>
              </a:ext>
            </a:extLst>
          </p:cNvPr>
          <p:cNvSpPr>
            <a:spLocks noGrp="1"/>
          </p:cNvSpPr>
          <p:nvPr>
            <p:ph type="ftr" sz="quarter" idx="11"/>
          </p:nvPr>
        </p:nvSpPr>
        <p:spPr/>
        <p:txBody>
          <a:bodyPr/>
          <a:lstStyle/>
          <a:p>
            <a:endParaRPr lang="es-DO"/>
          </a:p>
        </p:txBody>
      </p:sp>
      <p:sp>
        <p:nvSpPr>
          <p:cNvPr id="7" name="Marcador de número de diapositiva 6">
            <a:extLst>
              <a:ext uri="{FF2B5EF4-FFF2-40B4-BE49-F238E27FC236}">
                <a16:creationId xmlns:a16="http://schemas.microsoft.com/office/drawing/2014/main" id="{DC2F3312-0BEA-4CDE-969B-909D985884D6}"/>
              </a:ext>
            </a:extLst>
          </p:cNvPr>
          <p:cNvSpPr>
            <a:spLocks noGrp="1"/>
          </p:cNvSpPr>
          <p:nvPr>
            <p:ph type="sldNum" sz="quarter" idx="12"/>
          </p:nvPr>
        </p:nvSpPr>
        <p:spPr/>
        <p:txBody>
          <a:bodyPr/>
          <a:lstStyle/>
          <a:p>
            <a:fld id="{4EAC4A2E-7753-4AFB-B8E8-318D0D9919CE}" type="slidenum">
              <a:rPr lang="es-DO" smtClean="0"/>
              <a:t>‹Nº›</a:t>
            </a:fld>
            <a:endParaRPr lang="es-DO"/>
          </a:p>
        </p:txBody>
      </p:sp>
    </p:spTree>
    <p:extLst>
      <p:ext uri="{BB962C8B-B14F-4D97-AF65-F5344CB8AC3E}">
        <p14:creationId xmlns:p14="http://schemas.microsoft.com/office/powerpoint/2010/main" val="2678709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03EAD3CF-BC1F-4887-A3E7-C013BDA7BEA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DO"/>
          </a:p>
        </p:txBody>
      </p:sp>
      <p:sp>
        <p:nvSpPr>
          <p:cNvPr id="3" name="Marcador de texto 2">
            <a:extLst>
              <a:ext uri="{FF2B5EF4-FFF2-40B4-BE49-F238E27FC236}">
                <a16:creationId xmlns:a16="http://schemas.microsoft.com/office/drawing/2014/main" id="{F000C871-D2DB-47ED-A94A-D9395B3C635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4" name="Marcador de fecha 3">
            <a:extLst>
              <a:ext uri="{FF2B5EF4-FFF2-40B4-BE49-F238E27FC236}">
                <a16:creationId xmlns:a16="http://schemas.microsoft.com/office/drawing/2014/main" id="{B1B81143-4C85-48E8-A2BF-7816D7953B5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8E57F1-E29C-4F50-9F8F-B84CA8CC5B7B}" type="datetimeFigureOut">
              <a:rPr lang="es-DO" smtClean="0"/>
              <a:t>13/2/2021</a:t>
            </a:fld>
            <a:endParaRPr lang="es-DO"/>
          </a:p>
        </p:txBody>
      </p:sp>
      <p:sp>
        <p:nvSpPr>
          <p:cNvPr id="5" name="Marcador de pie de página 4">
            <a:extLst>
              <a:ext uri="{FF2B5EF4-FFF2-40B4-BE49-F238E27FC236}">
                <a16:creationId xmlns:a16="http://schemas.microsoft.com/office/drawing/2014/main" id="{566F5E8B-6E80-4C0A-85BD-2B861CC69FE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DO"/>
          </a:p>
        </p:txBody>
      </p:sp>
      <p:sp>
        <p:nvSpPr>
          <p:cNvPr id="6" name="Marcador de número de diapositiva 5">
            <a:extLst>
              <a:ext uri="{FF2B5EF4-FFF2-40B4-BE49-F238E27FC236}">
                <a16:creationId xmlns:a16="http://schemas.microsoft.com/office/drawing/2014/main" id="{9F5443FC-F600-467B-92C3-C77224AD282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AC4A2E-7753-4AFB-B8E8-318D0D9919CE}" type="slidenum">
              <a:rPr lang="es-DO" smtClean="0"/>
              <a:t>‹Nº›</a:t>
            </a:fld>
            <a:endParaRPr lang="es-DO"/>
          </a:p>
        </p:txBody>
      </p:sp>
    </p:spTree>
    <p:extLst>
      <p:ext uri="{BB962C8B-B14F-4D97-AF65-F5344CB8AC3E}">
        <p14:creationId xmlns:p14="http://schemas.microsoft.com/office/powerpoint/2010/main" val="26585059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D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alpha val="94000"/>
          </a:schemeClr>
        </a:solidFill>
        <a:effectLst/>
      </p:bgPr>
    </p:bg>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663E6F6F-3C5A-4E8D-B9B2-56BE6D8D3E0E}"/>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7847"/>
                    </a14:imgEffect>
                    <a14:imgEffect>
                      <a14:saturation sat="33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a:pattFill prst="pct5">
            <a:fgClr>
              <a:schemeClr val="tx1">
                <a:lumMod val="95000"/>
                <a:lumOff val="5000"/>
              </a:schemeClr>
            </a:fgClr>
            <a:bgClr>
              <a:schemeClr val="bg1"/>
            </a:bgClr>
          </a:pattFill>
        </p:spPr>
      </p:pic>
      <p:sp>
        <p:nvSpPr>
          <p:cNvPr id="28" name="Forma libre: forma 27">
            <a:extLst>
              <a:ext uri="{FF2B5EF4-FFF2-40B4-BE49-F238E27FC236}">
                <a16:creationId xmlns:a16="http://schemas.microsoft.com/office/drawing/2014/main" id="{F4C4B51B-9C03-4BC2-B884-F0CC58545774}"/>
              </a:ext>
            </a:extLst>
          </p:cNvPr>
          <p:cNvSpPr/>
          <p:nvPr/>
        </p:nvSpPr>
        <p:spPr>
          <a:xfrm flipH="1" flipV="1">
            <a:off x="7982337" y="-2460"/>
            <a:ext cx="4209663" cy="6893171"/>
          </a:xfrm>
          <a:custGeom>
            <a:avLst/>
            <a:gdLst>
              <a:gd name="connsiteX0" fmla="*/ 4209663 w 4209663"/>
              <a:gd name="connsiteY0" fmla="*/ 6857986 h 6857986"/>
              <a:gd name="connsiteX1" fmla="*/ 0 w 4209663"/>
              <a:gd name="connsiteY1" fmla="*/ 6857986 h 6857986"/>
              <a:gd name="connsiteX2" fmla="*/ 0 w 4209663"/>
              <a:gd name="connsiteY2" fmla="*/ 0 h 6857986"/>
              <a:gd name="connsiteX3" fmla="*/ 2222055 w 4209663"/>
              <a:gd name="connsiteY3" fmla="*/ 0 h 6857986"/>
              <a:gd name="connsiteX4" fmla="*/ 4209663 w 4209663"/>
              <a:gd name="connsiteY4" fmla="*/ 6857986 h 6857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09663" h="6857986">
                <a:moveTo>
                  <a:pt x="4209663" y="6857986"/>
                </a:moveTo>
                <a:lnTo>
                  <a:pt x="0" y="6857986"/>
                </a:lnTo>
                <a:lnTo>
                  <a:pt x="0" y="0"/>
                </a:lnTo>
                <a:lnTo>
                  <a:pt x="2222055" y="0"/>
                </a:lnTo>
                <a:lnTo>
                  <a:pt x="4209663" y="6857986"/>
                </a:lnTo>
                <a:close/>
              </a:path>
            </a:pathLst>
          </a:custGeom>
          <a:solidFill>
            <a:srgbClr val="820000">
              <a:alpha val="93725"/>
            </a:srgbClr>
          </a:solidFill>
          <a:ln>
            <a:noFill/>
          </a:ln>
          <a:effectLst/>
          <a:scene3d>
            <a:camera prst="obliqueBottomRight"/>
            <a:lightRig rig="threePt" dir="t"/>
          </a:scene3d>
          <a:sp3d>
            <a:bevelT w="203200" prst="softRound"/>
            <a:bevelB w="127000" h="0"/>
            <a:extrusionClr>
              <a:srgbClr val="C00000"/>
            </a:extrusionClr>
            <a:contourClr>
              <a:srgbClr val="C00000"/>
            </a:contourClr>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DO" dirty="0"/>
          </a:p>
        </p:txBody>
      </p:sp>
      <p:sp>
        <p:nvSpPr>
          <p:cNvPr id="27" name="Forma libre: forma 26">
            <a:extLst>
              <a:ext uri="{FF2B5EF4-FFF2-40B4-BE49-F238E27FC236}">
                <a16:creationId xmlns:a16="http://schemas.microsoft.com/office/drawing/2014/main" id="{1ED93141-032D-424F-9E7E-C9073692D19A}"/>
              </a:ext>
            </a:extLst>
          </p:cNvPr>
          <p:cNvSpPr/>
          <p:nvPr/>
        </p:nvSpPr>
        <p:spPr>
          <a:xfrm flipH="1" flipV="1">
            <a:off x="48294" y="10803"/>
            <a:ext cx="9988062" cy="6879102"/>
          </a:xfrm>
          <a:custGeom>
            <a:avLst/>
            <a:gdLst>
              <a:gd name="connsiteX0" fmla="*/ 9943817 w 9943817"/>
              <a:gd name="connsiteY0" fmla="*/ 6865039 h 6865039"/>
              <a:gd name="connsiteX1" fmla="*/ 1987126 w 9943817"/>
              <a:gd name="connsiteY1" fmla="*/ 6865039 h 6865039"/>
              <a:gd name="connsiteX2" fmla="*/ 0 w 9943817"/>
              <a:gd name="connsiteY2" fmla="*/ 7056 h 6865039"/>
              <a:gd name="connsiteX3" fmla="*/ 2292879 w 9943817"/>
              <a:gd name="connsiteY3" fmla="*/ 7056 h 6865039"/>
              <a:gd name="connsiteX4" fmla="*/ 2292879 w 9943817"/>
              <a:gd name="connsiteY4" fmla="*/ 0 h 6865039"/>
              <a:gd name="connsiteX5" fmla="*/ 9943817 w 9943817"/>
              <a:gd name="connsiteY5" fmla="*/ 0 h 6865039"/>
              <a:gd name="connsiteX6" fmla="*/ 9943817 w 9943817"/>
              <a:gd name="connsiteY6" fmla="*/ 6865039 h 6865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43817" h="6865039">
                <a:moveTo>
                  <a:pt x="9943817" y="6865039"/>
                </a:moveTo>
                <a:lnTo>
                  <a:pt x="1987126" y="6865039"/>
                </a:lnTo>
                <a:lnTo>
                  <a:pt x="0" y="7056"/>
                </a:lnTo>
                <a:lnTo>
                  <a:pt x="2292879" y="7056"/>
                </a:lnTo>
                <a:lnTo>
                  <a:pt x="2292879" y="0"/>
                </a:lnTo>
                <a:lnTo>
                  <a:pt x="9943817" y="0"/>
                </a:lnTo>
                <a:lnTo>
                  <a:pt x="9943817" y="6865039"/>
                </a:lnTo>
                <a:close/>
              </a:path>
            </a:pathLst>
          </a:custGeom>
          <a:solidFill>
            <a:schemeClr val="accent3">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DO" dirty="0"/>
          </a:p>
        </p:txBody>
      </p:sp>
      <p:sp>
        <p:nvSpPr>
          <p:cNvPr id="33" name="Forma libre: forma 32">
            <a:extLst>
              <a:ext uri="{FF2B5EF4-FFF2-40B4-BE49-F238E27FC236}">
                <a16:creationId xmlns:a16="http://schemas.microsoft.com/office/drawing/2014/main" id="{1AA9371F-C182-469E-9863-8410B355F094}"/>
              </a:ext>
            </a:extLst>
          </p:cNvPr>
          <p:cNvSpPr/>
          <p:nvPr/>
        </p:nvSpPr>
        <p:spPr>
          <a:xfrm rot="18690078">
            <a:off x="2979915" y="1606493"/>
            <a:ext cx="7433238" cy="8751443"/>
          </a:xfrm>
          <a:custGeom>
            <a:avLst/>
            <a:gdLst>
              <a:gd name="connsiteX0" fmla="*/ 20999 w 7139728"/>
              <a:gd name="connsiteY0" fmla="*/ 0 h 8353509"/>
              <a:gd name="connsiteX1" fmla="*/ 7139728 w 7139728"/>
              <a:gd name="connsiteY1" fmla="*/ 8045891 h 8353509"/>
              <a:gd name="connsiteX2" fmla="*/ 6792044 w 7139728"/>
              <a:gd name="connsiteY2" fmla="*/ 8353509 h 8353509"/>
              <a:gd name="connsiteX3" fmla="*/ 0 w 7139728"/>
              <a:gd name="connsiteY3" fmla="*/ 676851 h 8353509"/>
              <a:gd name="connsiteX4" fmla="*/ 0 w 7139728"/>
              <a:gd name="connsiteY4" fmla="*/ 18579 h 8353509"/>
              <a:gd name="connsiteX5" fmla="*/ 20999 w 7139728"/>
              <a:gd name="connsiteY5" fmla="*/ 0 h 8353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39728" h="8353509">
                <a:moveTo>
                  <a:pt x="20999" y="0"/>
                </a:moveTo>
                <a:lnTo>
                  <a:pt x="7139728" y="8045891"/>
                </a:lnTo>
                <a:lnTo>
                  <a:pt x="6792044" y="8353509"/>
                </a:lnTo>
                <a:lnTo>
                  <a:pt x="0" y="676851"/>
                </a:lnTo>
                <a:lnTo>
                  <a:pt x="0" y="18579"/>
                </a:lnTo>
                <a:lnTo>
                  <a:pt x="20999" y="0"/>
                </a:lnTo>
                <a:close/>
              </a:path>
            </a:pathLst>
          </a:custGeom>
          <a:solidFill>
            <a:schemeClr val="tx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DO">
              <a:solidFill>
                <a:srgbClr val="F55653"/>
              </a:solidFill>
            </a:endParaRPr>
          </a:p>
        </p:txBody>
      </p:sp>
      <p:sp>
        <p:nvSpPr>
          <p:cNvPr id="36" name="CuadroTexto 35">
            <a:extLst>
              <a:ext uri="{FF2B5EF4-FFF2-40B4-BE49-F238E27FC236}">
                <a16:creationId xmlns:a16="http://schemas.microsoft.com/office/drawing/2014/main" id="{10D091D8-C0B8-495E-971E-170662089F42}"/>
              </a:ext>
            </a:extLst>
          </p:cNvPr>
          <p:cNvSpPr txBox="1"/>
          <p:nvPr/>
        </p:nvSpPr>
        <p:spPr>
          <a:xfrm flipH="1">
            <a:off x="8549590" y="419054"/>
            <a:ext cx="3704491" cy="2862322"/>
          </a:xfrm>
          <a:prstGeom prst="rect">
            <a:avLst/>
          </a:prstGeom>
          <a:noFill/>
          <a:effectLst>
            <a:outerShdw dist="38100" dir="10800000" algn="r" rotWithShape="0">
              <a:schemeClr val="tx1">
                <a:alpha val="0"/>
              </a:schemeClr>
            </a:outerShdw>
          </a:effectLst>
        </p:spPr>
        <p:txBody>
          <a:bodyPr wrap="square" rtlCol="0">
            <a:spAutoFit/>
          </a:bodyPr>
          <a:lstStyle/>
          <a:p>
            <a:pPr algn="ctr"/>
            <a:r>
              <a:rPr lang="es-DO" sz="6000">
                <a:solidFill>
                  <a:schemeClr val="bg1"/>
                </a:solidFill>
              </a:rPr>
              <a:t>1. Una aventura profética</a:t>
            </a:r>
            <a:endParaRPr lang="es-DO" sz="6000" dirty="0">
              <a:solidFill>
                <a:schemeClr val="bg1"/>
              </a:solidFill>
            </a:endParaRPr>
          </a:p>
        </p:txBody>
      </p:sp>
      <p:sp>
        <p:nvSpPr>
          <p:cNvPr id="37" name="CuadroTexto 36">
            <a:extLst>
              <a:ext uri="{FF2B5EF4-FFF2-40B4-BE49-F238E27FC236}">
                <a16:creationId xmlns:a16="http://schemas.microsoft.com/office/drawing/2014/main" id="{8F578E33-694C-420B-8318-3E50A959E45C}"/>
              </a:ext>
            </a:extLst>
          </p:cNvPr>
          <p:cNvSpPr txBox="1"/>
          <p:nvPr/>
        </p:nvSpPr>
        <p:spPr>
          <a:xfrm>
            <a:off x="9397217" y="2025747"/>
            <a:ext cx="2293033" cy="707886"/>
          </a:xfrm>
          <a:prstGeom prst="rect">
            <a:avLst/>
          </a:prstGeom>
          <a:noFill/>
        </p:spPr>
        <p:txBody>
          <a:bodyPr wrap="square" rtlCol="0">
            <a:spAutoFit/>
          </a:bodyPr>
          <a:lstStyle/>
          <a:p>
            <a:endParaRPr lang="es-DO" sz="4000" dirty="0">
              <a:solidFill>
                <a:schemeClr val="bg1"/>
              </a:solidFill>
            </a:endParaRPr>
          </a:p>
        </p:txBody>
      </p:sp>
      <p:sp>
        <p:nvSpPr>
          <p:cNvPr id="38" name="CuadroTexto 37">
            <a:extLst>
              <a:ext uri="{FF2B5EF4-FFF2-40B4-BE49-F238E27FC236}">
                <a16:creationId xmlns:a16="http://schemas.microsoft.com/office/drawing/2014/main" id="{3CED47F1-99F1-4CB9-8681-707A63C06FC4}"/>
              </a:ext>
            </a:extLst>
          </p:cNvPr>
          <p:cNvSpPr txBox="1"/>
          <p:nvPr/>
        </p:nvSpPr>
        <p:spPr>
          <a:xfrm flipH="1">
            <a:off x="-75261" y="759648"/>
            <a:ext cx="9326881" cy="5170646"/>
          </a:xfrm>
          <a:prstGeom prst="rect">
            <a:avLst/>
          </a:prstGeom>
          <a:noFill/>
          <a:ln>
            <a:noFill/>
          </a:ln>
          <a:effectLst>
            <a:outerShdw blurRad="50800" dist="63500" algn="ctr" rotWithShape="0">
              <a:srgbClr val="000000"/>
            </a:outerShdw>
            <a:reflection blurRad="6350" endPos="0" dist="101600" dir="5400000" sy="-100000" algn="bl" rotWithShape="0"/>
          </a:effectLst>
        </p:spPr>
        <p:txBody>
          <a:bodyPr wrap="square" rtlCol="0">
            <a:spAutoFit/>
          </a:bodyPr>
          <a:lstStyle/>
          <a:p>
            <a:pPr algn="ctr"/>
            <a:r>
              <a:rPr lang="es-DO" sz="6600" dirty="0">
                <a:solidFill>
                  <a:srgbClr val="820000"/>
                </a:solidFill>
                <a:latin typeface="Britannic Bold" panose="020B0903060703020204" pitchFamily="34" charset="0"/>
              </a:rPr>
              <a:t>Curso bíblico</a:t>
            </a:r>
          </a:p>
          <a:p>
            <a:pPr algn="ctr"/>
            <a:r>
              <a:rPr lang="es-DO" sz="6600" dirty="0">
                <a:solidFill>
                  <a:srgbClr val="820000"/>
                </a:solidFill>
                <a:latin typeface="Britannic Bold" panose="020B0903060703020204" pitchFamily="34" charset="0"/>
              </a:rPr>
              <a:t>Las fascinantes profecías del Apocalipsis</a:t>
            </a:r>
          </a:p>
          <a:p>
            <a:pPr algn="ctr"/>
            <a:endParaRPr lang="es-DO" sz="6600" dirty="0">
              <a:solidFill>
                <a:srgbClr val="820000"/>
              </a:solidFill>
              <a:latin typeface="Britannic Bold" panose="020B0903060703020204" pitchFamily="34" charset="0"/>
            </a:endParaRPr>
          </a:p>
        </p:txBody>
      </p:sp>
      <p:sp>
        <p:nvSpPr>
          <p:cNvPr id="40" name="Forma libre: forma 39">
            <a:extLst>
              <a:ext uri="{FF2B5EF4-FFF2-40B4-BE49-F238E27FC236}">
                <a16:creationId xmlns:a16="http://schemas.microsoft.com/office/drawing/2014/main" id="{50EB650B-F446-40E7-85DB-51B951BFDC32}"/>
              </a:ext>
            </a:extLst>
          </p:cNvPr>
          <p:cNvSpPr/>
          <p:nvPr/>
        </p:nvSpPr>
        <p:spPr>
          <a:xfrm rot="18690078">
            <a:off x="2980347" y="1556828"/>
            <a:ext cx="7432373" cy="8752210"/>
          </a:xfrm>
          <a:custGeom>
            <a:avLst/>
            <a:gdLst>
              <a:gd name="connsiteX0" fmla="*/ 20999 w 7139728"/>
              <a:gd name="connsiteY0" fmla="*/ 0 h 8353509"/>
              <a:gd name="connsiteX1" fmla="*/ 7139728 w 7139728"/>
              <a:gd name="connsiteY1" fmla="*/ 8045891 h 8353509"/>
              <a:gd name="connsiteX2" fmla="*/ 6792044 w 7139728"/>
              <a:gd name="connsiteY2" fmla="*/ 8353509 h 8353509"/>
              <a:gd name="connsiteX3" fmla="*/ 0 w 7139728"/>
              <a:gd name="connsiteY3" fmla="*/ 676851 h 8353509"/>
              <a:gd name="connsiteX4" fmla="*/ 0 w 7139728"/>
              <a:gd name="connsiteY4" fmla="*/ 18579 h 8353509"/>
              <a:gd name="connsiteX5" fmla="*/ 20999 w 7139728"/>
              <a:gd name="connsiteY5" fmla="*/ 0 h 8353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39728" h="8353509">
                <a:moveTo>
                  <a:pt x="20999" y="0"/>
                </a:moveTo>
                <a:lnTo>
                  <a:pt x="7139728" y="8045891"/>
                </a:lnTo>
                <a:lnTo>
                  <a:pt x="6792044" y="8353509"/>
                </a:lnTo>
                <a:lnTo>
                  <a:pt x="0" y="676851"/>
                </a:lnTo>
                <a:lnTo>
                  <a:pt x="0" y="18579"/>
                </a:lnTo>
                <a:lnTo>
                  <a:pt x="20999" y="0"/>
                </a:lnTo>
                <a:close/>
              </a:path>
            </a:pathLst>
          </a:custGeom>
          <a:solidFill>
            <a:schemeClr val="bg1"/>
          </a:solidFill>
          <a:ln>
            <a:solidFill>
              <a:schemeClr val="bg1"/>
            </a:solidFill>
          </a:ln>
          <a:scene3d>
            <a:camera prst="orthographicFront"/>
            <a:lightRig rig="threePt" dir="t"/>
          </a:scene3d>
          <a:sp3d>
            <a:bevelT w="4572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DO" dirty="0"/>
          </a:p>
        </p:txBody>
      </p:sp>
      <p:sp>
        <p:nvSpPr>
          <p:cNvPr id="39" name="CuadroTexto 38">
            <a:extLst>
              <a:ext uri="{FF2B5EF4-FFF2-40B4-BE49-F238E27FC236}">
                <a16:creationId xmlns:a16="http://schemas.microsoft.com/office/drawing/2014/main" id="{0D611ABE-6531-4F98-8AD9-54EA496B33B2}"/>
              </a:ext>
            </a:extLst>
          </p:cNvPr>
          <p:cNvSpPr txBox="1"/>
          <p:nvPr/>
        </p:nvSpPr>
        <p:spPr>
          <a:xfrm flipH="1">
            <a:off x="1970993" y="6309103"/>
            <a:ext cx="7058465" cy="461665"/>
          </a:xfrm>
          <a:prstGeom prst="rect">
            <a:avLst/>
          </a:prstGeom>
          <a:noFill/>
          <a:effectLst>
            <a:outerShdw dist="25400" dir="1800000" algn="tl" rotWithShape="0">
              <a:prstClr val="black"/>
            </a:outerShdw>
            <a:reflection stA="64000" endPos="9000" dist="50800" dir="5400000" sy="-100000" algn="bl" rotWithShape="0"/>
          </a:effectLst>
        </p:spPr>
        <p:txBody>
          <a:bodyPr wrap="square" rtlCol="0">
            <a:spAutoFit/>
          </a:bodyPr>
          <a:lstStyle/>
          <a:p>
            <a:r>
              <a:rPr lang="pt-BR" sz="2400" b="1" dirty="0" err="1">
                <a:solidFill>
                  <a:srgbClr val="C00000"/>
                </a:solidFill>
              </a:rPr>
              <a:t>Basado</a:t>
            </a:r>
            <a:r>
              <a:rPr lang="pt-BR" sz="2400" b="1" dirty="0">
                <a:solidFill>
                  <a:srgbClr val="C00000"/>
                </a:solidFill>
              </a:rPr>
              <a:t> </a:t>
            </a:r>
            <a:r>
              <a:rPr lang="pt-BR" sz="2400" b="1" dirty="0" err="1">
                <a:solidFill>
                  <a:srgbClr val="C00000"/>
                </a:solidFill>
              </a:rPr>
              <a:t>en</a:t>
            </a:r>
            <a:r>
              <a:rPr lang="pt-BR" sz="2400" b="1" dirty="0">
                <a:solidFill>
                  <a:srgbClr val="C00000"/>
                </a:solidFill>
              </a:rPr>
              <a:t> libro de Héctor Delgado -- S. Yeury Ferreira</a:t>
            </a:r>
          </a:p>
        </p:txBody>
      </p:sp>
      <p:sp>
        <p:nvSpPr>
          <p:cNvPr id="46" name="CuadroTexto 45">
            <a:extLst>
              <a:ext uri="{FF2B5EF4-FFF2-40B4-BE49-F238E27FC236}">
                <a16:creationId xmlns:a16="http://schemas.microsoft.com/office/drawing/2014/main" id="{59E9AD64-BA85-4DD2-9244-D1A593BE233E}"/>
              </a:ext>
            </a:extLst>
          </p:cNvPr>
          <p:cNvSpPr txBox="1"/>
          <p:nvPr/>
        </p:nvSpPr>
        <p:spPr>
          <a:xfrm>
            <a:off x="10196027" y="6432214"/>
            <a:ext cx="1930329" cy="400110"/>
          </a:xfrm>
          <a:prstGeom prst="rect">
            <a:avLst/>
          </a:prstGeom>
          <a:noFill/>
        </p:spPr>
        <p:txBody>
          <a:bodyPr wrap="square" rtlCol="0">
            <a:spAutoFit/>
          </a:bodyPr>
          <a:lstStyle/>
          <a:p>
            <a:r>
              <a:rPr lang="en-US" sz="2000" b="1" dirty="0">
                <a:solidFill>
                  <a:schemeClr val="bg1"/>
                </a:solidFill>
              </a:rPr>
              <a:t>CristoWeb.com</a:t>
            </a:r>
            <a:endParaRPr lang="es-DO" sz="2000" b="1" dirty="0">
              <a:solidFill>
                <a:schemeClr val="bg1"/>
              </a:solidFill>
            </a:endParaRPr>
          </a:p>
        </p:txBody>
      </p:sp>
      <p:pic>
        <p:nvPicPr>
          <p:cNvPr id="3" name="Imagen 2">
            <a:extLst>
              <a:ext uri="{FF2B5EF4-FFF2-40B4-BE49-F238E27FC236}">
                <a16:creationId xmlns:a16="http://schemas.microsoft.com/office/drawing/2014/main" id="{61876547-4F28-4657-A8B9-C6BB7BCB9CD9}"/>
              </a:ext>
            </a:extLst>
          </p:cNvPr>
          <p:cNvPicPr>
            <a:picLocks noChangeAspect="1"/>
          </p:cNvPicPr>
          <p:nvPr/>
        </p:nvPicPr>
        <p:blipFill>
          <a:blip r:embed="rId4">
            <a:lum bright="70000" contrast="-70000"/>
            <a:extLst>
              <a:ext uri="{BEBA8EAE-BF5A-486C-A8C5-ECC9F3942E4B}">
                <a14:imgProps xmlns:a14="http://schemas.microsoft.com/office/drawing/2010/main">
                  <a14:imgLayer r:embed="rId5">
                    <a14:imgEffect>
                      <a14:sharpenSoften amount="100000"/>
                    </a14:imgEffect>
                    <a14:imgEffect>
                      <a14:saturation sat="0"/>
                    </a14:imgEffect>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9818873" y="3735660"/>
            <a:ext cx="1930329" cy="1729253"/>
          </a:xfrm>
          <a:prstGeom prst="rect">
            <a:avLst/>
          </a:prstGeom>
        </p:spPr>
      </p:pic>
      <p:sp>
        <p:nvSpPr>
          <p:cNvPr id="2" name="CuadroTexto 1">
            <a:extLst>
              <a:ext uri="{FF2B5EF4-FFF2-40B4-BE49-F238E27FC236}">
                <a16:creationId xmlns:a16="http://schemas.microsoft.com/office/drawing/2014/main" id="{CD201C2A-75C6-43C2-87D3-B18A8345CE79}"/>
              </a:ext>
            </a:extLst>
          </p:cNvPr>
          <p:cNvSpPr txBox="1"/>
          <p:nvPr/>
        </p:nvSpPr>
        <p:spPr>
          <a:xfrm>
            <a:off x="1970993" y="5798087"/>
            <a:ext cx="7583824" cy="461665"/>
          </a:xfrm>
          <a:prstGeom prst="rect">
            <a:avLst/>
          </a:prstGeom>
          <a:noFill/>
        </p:spPr>
        <p:txBody>
          <a:bodyPr wrap="square" rtlCol="0">
            <a:spAutoFit/>
          </a:bodyPr>
          <a:lstStyle/>
          <a:p>
            <a:r>
              <a:rPr lang="es-DO" sz="2400" b="1" dirty="0"/>
              <a:t>Iglesia Adventista del Séptimo Día Bella Vista RD</a:t>
            </a:r>
          </a:p>
        </p:txBody>
      </p:sp>
    </p:spTree>
    <p:extLst>
      <p:ext uri="{BB962C8B-B14F-4D97-AF65-F5344CB8AC3E}">
        <p14:creationId xmlns:p14="http://schemas.microsoft.com/office/powerpoint/2010/main" val="31932194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alpha val="94000"/>
          </a:schemeClr>
        </a:solidFill>
        <a:effectLst/>
      </p:bgPr>
    </p:bg>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663E6F6F-3C5A-4E8D-B9B2-56BE6D8D3E0E}"/>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7847"/>
                    </a14:imgEffect>
                    <a14:imgEffect>
                      <a14:saturation sat="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a:pattFill prst="pct5">
            <a:fgClr>
              <a:schemeClr val="tx1">
                <a:lumMod val="95000"/>
                <a:lumOff val="5000"/>
              </a:schemeClr>
            </a:fgClr>
            <a:bgClr>
              <a:schemeClr val="bg1"/>
            </a:bgClr>
          </a:pattFill>
        </p:spPr>
      </p:pic>
      <p:sp>
        <p:nvSpPr>
          <p:cNvPr id="27" name="Forma libre: forma 26">
            <a:extLst>
              <a:ext uri="{FF2B5EF4-FFF2-40B4-BE49-F238E27FC236}">
                <a16:creationId xmlns:a16="http://schemas.microsoft.com/office/drawing/2014/main" id="{1ED93141-032D-424F-9E7E-C9073692D19A}"/>
              </a:ext>
            </a:extLst>
          </p:cNvPr>
          <p:cNvSpPr/>
          <p:nvPr/>
        </p:nvSpPr>
        <p:spPr>
          <a:xfrm flipV="1">
            <a:off x="1927274" y="-22966"/>
            <a:ext cx="10264725" cy="6888000"/>
          </a:xfrm>
          <a:custGeom>
            <a:avLst/>
            <a:gdLst>
              <a:gd name="connsiteX0" fmla="*/ 9943817 w 9943817"/>
              <a:gd name="connsiteY0" fmla="*/ 6865039 h 6865039"/>
              <a:gd name="connsiteX1" fmla="*/ 1987126 w 9943817"/>
              <a:gd name="connsiteY1" fmla="*/ 6865039 h 6865039"/>
              <a:gd name="connsiteX2" fmla="*/ 0 w 9943817"/>
              <a:gd name="connsiteY2" fmla="*/ 7056 h 6865039"/>
              <a:gd name="connsiteX3" fmla="*/ 2292879 w 9943817"/>
              <a:gd name="connsiteY3" fmla="*/ 7056 h 6865039"/>
              <a:gd name="connsiteX4" fmla="*/ 2292879 w 9943817"/>
              <a:gd name="connsiteY4" fmla="*/ 0 h 6865039"/>
              <a:gd name="connsiteX5" fmla="*/ 9943817 w 9943817"/>
              <a:gd name="connsiteY5" fmla="*/ 0 h 6865039"/>
              <a:gd name="connsiteX6" fmla="*/ 9943817 w 9943817"/>
              <a:gd name="connsiteY6" fmla="*/ 6865039 h 6865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43817" h="6865039">
                <a:moveTo>
                  <a:pt x="9943817" y="6865039"/>
                </a:moveTo>
                <a:lnTo>
                  <a:pt x="1987126" y="6865039"/>
                </a:lnTo>
                <a:lnTo>
                  <a:pt x="0" y="7056"/>
                </a:lnTo>
                <a:lnTo>
                  <a:pt x="2292879" y="7056"/>
                </a:lnTo>
                <a:lnTo>
                  <a:pt x="2292879" y="0"/>
                </a:lnTo>
                <a:lnTo>
                  <a:pt x="9943817" y="0"/>
                </a:lnTo>
                <a:lnTo>
                  <a:pt x="9943817" y="6865039"/>
                </a:lnTo>
                <a:close/>
              </a:path>
            </a:pathLst>
          </a:custGeom>
          <a:solidFill>
            <a:schemeClr val="bg2">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DO" b="1" dirty="0"/>
          </a:p>
        </p:txBody>
      </p:sp>
      <p:sp>
        <p:nvSpPr>
          <p:cNvPr id="28" name="Forma libre: forma 27">
            <a:extLst>
              <a:ext uri="{FF2B5EF4-FFF2-40B4-BE49-F238E27FC236}">
                <a16:creationId xmlns:a16="http://schemas.microsoft.com/office/drawing/2014/main" id="{F4C4B51B-9C03-4BC2-B884-F0CC58545774}"/>
              </a:ext>
            </a:extLst>
          </p:cNvPr>
          <p:cNvSpPr/>
          <p:nvPr/>
        </p:nvSpPr>
        <p:spPr>
          <a:xfrm flipV="1">
            <a:off x="-1" y="-28137"/>
            <a:ext cx="4051495" cy="6893171"/>
          </a:xfrm>
          <a:custGeom>
            <a:avLst/>
            <a:gdLst>
              <a:gd name="connsiteX0" fmla="*/ 4209663 w 4209663"/>
              <a:gd name="connsiteY0" fmla="*/ 6857986 h 6857986"/>
              <a:gd name="connsiteX1" fmla="*/ 0 w 4209663"/>
              <a:gd name="connsiteY1" fmla="*/ 6857986 h 6857986"/>
              <a:gd name="connsiteX2" fmla="*/ 0 w 4209663"/>
              <a:gd name="connsiteY2" fmla="*/ 0 h 6857986"/>
              <a:gd name="connsiteX3" fmla="*/ 2222055 w 4209663"/>
              <a:gd name="connsiteY3" fmla="*/ 0 h 6857986"/>
              <a:gd name="connsiteX4" fmla="*/ 4209663 w 4209663"/>
              <a:gd name="connsiteY4" fmla="*/ 6857986 h 6857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09663" h="6857986">
                <a:moveTo>
                  <a:pt x="4209663" y="6857986"/>
                </a:moveTo>
                <a:lnTo>
                  <a:pt x="0" y="6857986"/>
                </a:lnTo>
                <a:lnTo>
                  <a:pt x="0" y="0"/>
                </a:lnTo>
                <a:lnTo>
                  <a:pt x="2222055" y="0"/>
                </a:lnTo>
                <a:lnTo>
                  <a:pt x="4209663" y="6857986"/>
                </a:lnTo>
                <a:close/>
              </a:path>
            </a:pathLst>
          </a:custGeom>
          <a:solidFill>
            <a:srgbClr val="002060"/>
          </a:solidFill>
          <a:ln>
            <a:solidFill>
              <a:srgbClr val="DF6613"/>
            </a:solidFill>
          </a:ln>
          <a:effectLst>
            <a:outerShdw blurRad="50800" dist="50800" algn="ctr" rotWithShape="0">
              <a:srgbClr val="DF6613">
                <a:alpha val="43000"/>
              </a:srgbClr>
            </a:outerShdw>
          </a:effectLst>
          <a:scene3d>
            <a:camera prst="obliqueBottomRight"/>
            <a:lightRig rig="threePt" dir="t"/>
          </a:scene3d>
          <a:sp3d extrusionH="76200" contourW="12700" prstMaterial="flat">
            <a:bevelT w="203200" prst="softRound"/>
            <a:bevelB w="127000" h="0"/>
            <a:extrusionClr>
              <a:srgbClr val="DF6613"/>
            </a:extrusionClr>
            <a:contourClr>
              <a:srgbClr val="B5520F"/>
            </a:contourClr>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DO" dirty="0">
              <a:solidFill>
                <a:srgbClr val="C00000"/>
              </a:solidFill>
            </a:endParaRPr>
          </a:p>
        </p:txBody>
      </p:sp>
      <p:sp>
        <p:nvSpPr>
          <p:cNvPr id="46" name="CuadroTexto 45">
            <a:extLst>
              <a:ext uri="{FF2B5EF4-FFF2-40B4-BE49-F238E27FC236}">
                <a16:creationId xmlns:a16="http://schemas.microsoft.com/office/drawing/2014/main" id="{59E9AD64-BA85-4DD2-9244-D1A593BE233E}"/>
              </a:ext>
            </a:extLst>
          </p:cNvPr>
          <p:cNvSpPr txBox="1"/>
          <p:nvPr/>
        </p:nvSpPr>
        <p:spPr>
          <a:xfrm>
            <a:off x="167693" y="6313785"/>
            <a:ext cx="1930329" cy="400110"/>
          </a:xfrm>
          <a:prstGeom prst="rect">
            <a:avLst/>
          </a:prstGeom>
          <a:noFill/>
          <a:ln>
            <a:solidFill>
              <a:srgbClr val="DF6613"/>
            </a:solidFill>
          </a:ln>
        </p:spPr>
        <p:txBody>
          <a:bodyPr wrap="square" rtlCol="0">
            <a:spAutoFit/>
          </a:bodyPr>
          <a:lstStyle/>
          <a:p>
            <a:r>
              <a:rPr lang="en-US" sz="2000" b="1" dirty="0">
                <a:solidFill>
                  <a:srgbClr val="DF6613"/>
                </a:solidFill>
              </a:rPr>
              <a:t>CristoWeb</a:t>
            </a:r>
            <a:r>
              <a:rPr lang="en-US" sz="2000" b="1" dirty="0">
                <a:solidFill>
                  <a:schemeClr val="bg1"/>
                </a:solidFill>
              </a:rPr>
              <a:t>.com</a:t>
            </a:r>
            <a:endParaRPr lang="es-DO" sz="2000" b="1" dirty="0">
              <a:solidFill>
                <a:schemeClr val="bg1"/>
              </a:solidFill>
            </a:endParaRPr>
          </a:p>
        </p:txBody>
      </p:sp>
      <p:sp>
        <p:nvSpPr>
          <p:cNvPr id="36" name="CuadroTexto 35">
            <a:extLst>
              <a:ext uri="{FF2B5EF4-FFF2-40B4-BE49-F238E27FC236}">
                <a16:creationId xmlns:a16="http://schemas.microsoft.com/office/drawing/2014/main" id="{10D091D8-C0B8-495E-971E-170662089F42}"/>
              </a:ext>
            </a:extLst>
          </p:cNvPr>
          <p:cNvSpPr txBox="1"/>
          <p:nvPr/>
        </p:nvSpPr>
        <p:spPr>
          <a:xfrm rot="184788" flipH="1">
            <a:off x="-102040" y="65920"/>
            <a:ext cx="3704491" cy="3170099"/>
          </a:xfrm>
          <a:prstGeom prst="rect">
            <a:avLst/>
          </a:prstGeom>
          <a:noFill/>
          <a:effectLst>
            <a:glow>
              <a:schemeClr val="accent1"/>
            </a:glow>
            <a:outerShdw blurRad="190500" dir="7500000" algn="r" rotWithShape="0">
              <a:schemeClr val="tx1"/>
            </a:outerShdw>
            <a:reflection blurRad="965200" stA="0" dist="50800" dir="5400000" sy="-100000" algn="bl" rotWithShape="0"/>
            <a:softEdge rad="0"/>
          </a:effectLst>
          <a:scene3d>
            <a:camera prst="isometricOffAxis1Right"/>
            <a:lightRig rig="sunset" dir="t">
              <a:rot lat="0" lon="0" rev="7200000"/>
            </a:lightRig>
          </a:scene3d>
          <a:sp3d prstMaterial="metal">
            <a:bevelT w="0" prst="slope"/>
            <a:bevelB w="107950" prst="slope"/>
            <a:extrusionClr>
              <a:srgbClr val="5C2A08"/>
            </a:extrusionClr>
          </a:sp3d>
        </p:spPr>
        <p:txBody>
          <a:bodyPr wrap="square" rtlCol="0">
            <a:spAutoFit/>
          </a:bodyPr>
          <a:lstStyle/>
          <a:p>
            <a:pPr algn="ctr"/>
            <a:r>
              <a:rPr kumimoji="0" lang="es-ES" sz="4000" b="0" i="0" u="none" strike="noStrike" kern="1200" cap="none" spc="0" normalizeH="0" baseline="0" noProof="0">
                <a:ln>
                  <a:noFill/>
                </a:ln>
                <a:solidFill>
                  <a:prstClr val="white"/>
                </a:solidFill>
                <a:effectLst/>
                <a:uLnTx/>
                <a:uFillTx/>
                <a:latin typeface="Trebuchet MS" panose="020B0603020202020204"/>
                <a:ea typeface="+mj-ea"/>
                <a:cs typeface="+mj-cs"/>
              </a:rPr>
              <a:t>4. ¿Qué método usaba Jesús para explicar las profecías?</a:t>
            </a:r>
            <a:endParaRPr lang="es-DO" sz="5400" dirty="0">
              <a:solidFill>
                <a:schemeClr val="bg1"/>
              </a:solidFill>
              <a:latin typeface="Bahnschrift SemiBold" panose="020B0502040204020203" pitchFamily="34" charset="0"/>
            </a:endParaRPr>
          </a:p>
        </p:txBody>
      </p:sp>
      <p:sp>
        <p:nvSpPr>
          <p:cNvPr id="2" name="Triángulo rectángulo 1">
            <a:extLst>
              <a:ext uri="{FF2B5EF4-FFF2-40B4-BE49-F238E27FC236}">
                <a16:creationId xmlns:a16="http://schemas.microsoft.com/office/drawing/2014/main" id="{637D6D6A-D14B-4BDD-A055-ACB8ED996710}"/>
              </a:ext>
            </a:extLst>
          </p:cNvPr>
          <p:cNvSpPr/>
          <p:nvPr/>
        </p:nvSpPr>
        <p:spPr>
          <a:xfrm flipH="1">
            <a:off x="10625065" y="5396249"/>
            <a:ext cx="1566934" cy="1461751"/>
          </a:xfrm>
          <a:prstGeom prst="rtTriangle">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Franja diagonal 3">
            <a:extLst>
              <a:ext uri="{FF2B5EF4-FFF2-40B4-BE49-F238E27FC236}">
                <a16:creationId xmlns:a16="http://schemas.microsoft.com/office/drawing/2014/main" id="{D23E7619-2691-4A8B-AA86-85D70F66994F}"/>
              </a:ext>
            </a:extLst>
          </p:cNvPr>
          <p:cNvSpPr/>
          <p:nvPr/>
        </p:nvSpPr>
        <p:spPr>
          <a:xfrm rot="5400000" flipH="1">
            <a:off x="9769695" y="4435700"/>
            <a:ext cx="2389032" cy="2455568"/>
          </a:xfrm>
          <a:prstGeom prst="diagStripe">
            <a:avLst>
              <a:gd name="adj" fmla="val 60920"/>
            </a:avLst>
          </a:prstGeom>
          <a:solidFill>
            <a:srgbClr val="B5520F"/>
          </a:solidFill>
          <a:ln>
            <a:solidFill>
              <a:srgbClr val="B552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Marcador de contenido 2">
            <a:extLst>
              <a:ext uri="{FF2B5EF4-FFF2-40B4-BE49-F238E27FC236}">
                <a16:creationId xmlns:a16="http://schemas.microsoft.com/office/drawing/2014/main" id="{FB230EF1-0E5B-4367-930A-6F3F812687AA}"/>
              </a:ext>
            </a:extLst>
          </p:cNvPr>
          <p:cNvSpPr txBox="1">
            <a:spLocks/>
          </p:cNvSpPr>
          <p:nvPr/>
        </p:nvSpPr>
        <p:spPr>
          <a:xfrm>
            <a:off x="4086288" y="354461"/>
            <a:ext cx="7755337" cy="5933791"/>
          </a:xfrm>
          <a:prstGeom prst="rect">
            <a:avLst/>
          </a:prstGeom>
        </p:spPr>
        <p:txBody>
          <a:bodyPr vert="horz" lIns="91440" tIns="45720" rIns="91440" bIns="45720" rtlCol="0">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es-ES" sz="5400" b="0" i="0" u="none" strike="noStrike" kern="1200" cap="none" spc="0" normalizeH="0" baseline="0" noProof="0" dirty="0">
                <a:ln>
                  <a:noFill/>
                </a:ln>
                <a:solidFill>
                  <a:srgbClr val="DF6613"/>
                </a:solidFill>
                <a:effectLst/>
                <a:uLnTx/>
                <a:uFillTx/>
                <a:latin typeface="Trebuchet MS" panose="020B0603020202020204"/>
                <a:ea typeface="+mn-ea"/>
                <a:cs typeface="+mn-cs"/>
              </a:rPr>
              <a:t>Lc. 24: 25-27</a:t>
            </a:r>
          </a:p>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es-ES" sz="5400" b="0" i="0" u="none" strike="noStrike" kern="1200" cap="none" spc="0" normalizeH="0" baseline="0" noProof="0" dirty="0">
                <a:ln>
                  <a:noFill/>
                </a:ln>
                <a:solidFill>
                  <a:srgbClr val="DF6613"/>
                </a:solidFill>
                <a:effectLst/>
                <a:uLnTx/>
                <a:uFillTx/>
                <a:latin typeface="Trebuchet MS" panose="020B0603020202020204"/>
                <a:ea typeface="+mn-ea"/>
                <a:cs typeface="+mn-cs"/>
              </a:rPr>
              <a:t>25</a:t>
            </a:r>
            <a:r>
              <a:rPr kumimoji="0" lang="es-ES" sz="5400" b="0" i="0" u="none" strike="noStrike" kern="1200" cap="none" spc="0" normalizeH="0" baseline="0" noProof="0" dirty="0">
                <a:ln>
                  <a:noFill/>
                </a:ln>
                <a:solidFill>
                  <a:srgbClr val="0E1B5A"/>
                </a:solidFill>
                <a:effectLst/>
                <a:uLnTx/>
                <a:uFillTx/>
                <a:latin typeface="Trebuchet MS" panose="020B0603020202020204"/>
                <a:ea typeface="+mn-ea"/>
                <a:cs typeface="+mn-cs"/>
              </a:rPr>
              <a:t> Entonces él les dijo: !!Oh insensatos, y tardos de corazón para creer todo lo que los profetas han dicho!</a:t>
            </a:r>
          </a:p>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es-ES" sz="5400" b="0" i="0" u="none" strike="noStrike" kern="1200" cap="none" spc="0" normalizeH="0" baseline="0" noProof="0" dirty="0">
                <a:ln>
                  <a:noFill/>
                </a:ln>
                <a:solidFill>
                  <a:srgbClr val="DF6613"/>
                </a:solidFill>
                <a:effectLst/>
                <a:uLnTx/>
                <a:uFillTx/>
                <a:latin typeface="Trebuchet MS" panose="020B0603020202020204"/>
                <a:ea typeface="+mn-ea"/>
                <a:cs typeface="+mn-cs"/>
              </a:rPr>
              <a:t>26</a:t>
            </a:r>
            <a:r>
              <a:rPr kumimoji="0" lang="es-ES" sz="5400" b="0" i="0" u="none" strike="noStrike" kern="1200" cap="none" spc="0" normalizeH="0" baseline="0" noProof="0" dirty="0">
                <a:ln>
                  <a:noFill/>
                </a:ln>
                <a:solidFill>
                  <a:srgbClr val="0E1B5A"/>
                </a:solidFill>
                <a:effectLst/>
                <a:uLnTx/>
                <a:uFillTx/>
                <a:latin typeface="Trebuchet MS" panose="020B0603020202020204"/>
                <a:ea typeface="+mn-ea"/>
                <a:cs typeface="+mn-cs"/>
              </a:rPr>
              <a:t> ¿No era necesario que el Cristo padeciera estas cosas, y que entrara en su gloria?</a:t>
            </a:r>
          </a:p>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es-ES" sz="5400" b="0" i="0" u="none" strike="noStrike" kern="1200" cap="none" spc="0" normalizeH="0" baseline="0" noProof="0" dirty="0">
                <a:ln>
                  <a:noFill/>
                </a:ln>
                <a:solidFill>
                  <a:srgbClr val="DF6613"/>
                </a:solidFill>
                <a:effectLst/>
                <a:uLnTx/>
                <a:uFillTx/>
                <a:latin typeface="Trebuchet MS" panose="020B0603020202020204"/>
                <a:ea typeface="+mn-ea"/>
                <a:cs typeface="+mn-cs"/>
              </a:rPr>
              <a:t>27</a:t>
            </a:r>
            <a:r>
              <a:rPr kumimoji="0" lang="es-ES" sz="5400" b="0" i="0" u="none" strike="noStrike" kern="1200" cap="none" spc="0" normalizeH="0" baseline="0" noProof="0" dirty="0">
                <a:ln>
                  <a:noFill/>
                </a:ln>
                <a:solidFill>
                  <a:srgbClr val="0E1B5A"/>
                </a:solidFill>
                <a:effectLst/>
                <a:uLnTx/>
                <a:uFillTx/>
                <a:latin typeface="Trebuchet MS" panose="020B0603020202020204"/>
                <a:ea typeface="+mn-ea"/>
                <a:cs typeface="+mn-cs"/>
              </a:rPr>
              <a:t> Y comenzando desde                     y siguiendo por todos los                      les declaraba en                              lo que de él decían.</a:t>
            </a:r>
          </a:p>
        </p:txBody>
      </p:sp>
      <p:pic>
        <p:nvPicPr>
          <p:cNvPr id="5" name="Imagen 4">
            <a:extLst>
              <a:ext uri="{FF2B5EF4-FFF2-40B4-BE49-F238E27FC236}">
                <a16:creationId xmlns:a16="http://schemas.microsoft.com/office/drawing/2014/main" id="{A92322D2-0383-4B6C-88B5-80854FB1A7E0}"/>
              </a:ext>
            </a:extLst>
          </p:cNvPr>
          <p:cNvPicPr>
            <a:picLocks noChangeAspect="1"/>
          </p:cNvPicPr>
          <p:nvPr/>
        </p:nvPicPr>
        <p:blipFill>
          <a:blip r:embed="rId4"/>
          <a:stretch>
            <a:fillRect/>
          </a:stretch>
        </p:blipFill>
        <p:spPr>
          <a:xfrm>
            <a:off x="301272" y="3962553"/>
            <a:ext cx="1889924" cy="1700931"/>
          </a:xfrm>
          <a:prstGeom prst="rect">
            <a:avLst/>
          </a:prstGeom>
        </p:spPr>
      </p:pic>
      <p:sp>
        <p:nvSpPr>
          <p:cNvPr id="3" name="CuadroTexto 2">
            <a:extLst>
              <a:ext uri="{FF2B5EF4-FFF2-40B4-BE49-F238E27FC236}">
                <a16:creationId xmlns:a16="http://schemas.microsoft.com/office/drawing/2014/main" id="{DA381326-3587-45CF-A0D4-FE99C134C495}"/>
              </a:ext>
            </a:extLst>
          </p:cNvPr>
          <p:cNvSpPr txBox="1"/>
          <p:nvPr/>
        </p:nvSpPr>
        <p:spPr>
          <a:xfrm>
            <a:off x="8367798" y="3962553"/>
            <a:ext cx="2455568" cy="553998"/>
          </a:xfrm>
          <a:prstGeom prst="rect">
            <a:avLst/>
          </a:prstGeom>
          <a:noFill/>
        </p:spPr>
        <p:txBody>
          <a:bodyPr wrap="square" rtlCol="0">
            <a:spAutoFit/>
          </a:bodyPr>
          <a:lstStyle/>
          <a:p>
            <a:r>
              <a:rPr kumimoji="0" lang="es-ES" sz="3000" b="0" i="0" u="none" strike="noStrike" kern="1200" cap="none" spc="0" normalizeH="0" baseline="0" noProof="0" dirty="0">
                <a:ln>
                  <a:noFill/>
                </a:ln>
                <a:solidFill>
                  <a:srgbClr val="DF6613"/>
                </a:solidFill>
                <a:effectLst/>
                <a:uLnTx/>
                <a:uFillTx/>
                <a:latin typeface="Trebuchet MS" panose="020B0603020202020204"/>
                <a:ea typeface="+mn-ea"/>
                <a:cs typeface="+mn-cs"/>
              </a:rPr>
              <a:t>Moisés [AT] ,</a:t>
            </a:r>
            <a:endParaRPr lang="en-US" dirty="0"/>
          </a:p>
        </p:txBody>
      </p:sp>
      <p:sp>
        <p:nvSpPr>
          <p:cNvPr id="6" name="CuadroTexto 5">
            <a:extLst>
              <a:ext uri="{FF2B5EF4-FFF2-40B4-BE49-F238E27FC236}">
                <a16:creationId xmlns:a16="http://schemas.microsoft.com/office/drawing/2014/main" id="{07DA3372-8634-4A99-8851-264A4C164251}"/>
              </a:ext>
            </a:extLst>
          </p:cNvPr>
          <p:cNvSpPr txBox="1"/>
          <p:nvPr/>
        </p:nvSpPr>
        <p:spPr>
          <a:xfrm>
            <a:off x="8204664" y="4378611"/>
            <a:ext cx="2455568" cy="553998"/>
          </a:xfrm>
          <a:prstGeom prst="rect">
            <a:avLst/>
          </a:prstGeom>
          <a:noFill/>
        </p:spPr>
        <p:txBody>
          <a:bodyPr wrap="square" rtlCol="0">
            <a:spAutoFit/>
          </a:bodyPr>
          <a:lstStyle/>
          <a:p>
            <a:r>
              <a:rPr kumimoji="0" lang="es-ES" sz="3000" b="0" i="0" u="none" strike="noStrike" kern="1200" cap="none" spc="0" normalizeH="0" baseline="0" noProof="0" dirty="0">
                <a:ln>
                  <a:noFill/>
                </a:ln>
                <a:solidFill>
                  <a:srgbClr val="DF6613"/>
                </a:solidFill>
                <a:effectLst/>
                <a:uLnTx/>
                <a:uFillTx/>
                <a:latin typeface="Trebuchet MS" panose="020B0603020202020204"/>
                <a:ea typeface="+mn-ea"/>
                <a:cs typeface="+mn-cs"/>
              </a:rPr>
              <a:t>profetas[AT],</a:t>
            </a:r>
            <a:endParaRPr lang="en-US" dirty="0"/>
          </a:p>
        </p:txBody>
      </p:sp>
      <p:sp>
        <p:nvSpPr>
          <p:cNvPr id="7" name="CuadroTexto 6">
            <a:extLst>
              <a:ext uri="{FF2B5EF4-FFF2-40B4-BE49-F238E27FC236}">
                <a16:creationId xmlns:a16="http://schemas.microsoft.com/office/drawing/2014/main" id="{41352E8B-B1DA-4C11-B06A-F9D29ED1354C}"/>
              </a:ext>
            </a:extLst>
          </p:cNvPr>
          <p:cNvSpPr txBox="1"/>
          <p:nvPr/>
        </p:nvSpPr>
        <p:spPr>
          <a:xfrm>
            <a:off x="6381888" y="4871012"/>
            <a:ext cx="3477295" cy="553998"/>
          </a:xfrm>
          <a:prstGeom prst="rect">
            <a:avLst/>
          </a:prstGeom>
          <a:noFill/>
        </p:spPr>
        <p:txBody>
          <a:bodyPr wrap="square" rtlCol="0">
            <a:spAutoFit/>
          </a:bodyPr>
          <a:lstStyle/>
          <a:p>
            <a:r>
              <a:rPr kumimoji="0" lang="es-ES" sz="3000" b="0" i="0" u="none" strike="noStrike" kern="1200" cap="none" spc="0" normalizeH="0" baseline="0" noProof="0" dirty="0">
                <a:ln>
                  <a:noFill/>
                </a:ln>
                <a:solidFill>
                  <a:srgbClr val="DF6613"/>
                </a:solidFill>
                <a:effectLst/>
                <a:uLnTx/>
                <a:uFillTx/>
                <a:latin typeface="Trebuchet MS" panose="020B0603020202020204"/>
                <a:ea typeface="+mn-ea"/>
                <a:cs typeface="+mn-cs"/>
              </a:rPr>
              <a:t>todas las Escrituras</a:t>
            </a:r>
            <a:endParaRPr lang="en-US" dirty="0"/>
          </a:p>
        </p:txBody>
      </p:sp>
    </p:spTree>
    <p:extLst>
      <p:ext uri="{BB962C8B-B14F-4D97-AF65-F5344CB8AC3E}">
        <p14:creationId xmlns:p14="http://schemas.microsoft.com/office/powerpoint/2010/main" val="700593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alpha val="94000"/>
          </a:schemeClr>
        </a:solidFill>
        <a:effectLst/>
      </p:bgPr>
    </p:bg>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663E6F6F-3C5A-4E8D-B9B2-56BE6D8D3E0E}"/>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7847"/>
                    </a14:imgEffect>
                    <a14:imgEffect>
                      <a14:saturation sat="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a:pattFill prst="pct5">
            <a:fgClr>
              <a:schemeClr val="tx1">
                <a:lumMod val="95000"/>
                <a:lumOff val="5000"/>
              </a:schemeClr>
            </a:fgClr>
            <a:bgClr>
              <a:schemeClr val="bg1"/>
            </a:bgClr>
          </a:pattFill>
        </p:spPr>
      </p:pic>
      <p:sp>
        <p:nvSpPr>
          <p:cNvPr id="27" name="Forma libre: forma 26">
            <a:extLst>
              <a:ext uri="{FF2B5EF4-FFF2-40B4-BE49-F238E27FC236}">
                <a16:creationId xmlns:a16="http://schemas.microsoft.com/office/drawing/2014/main" id="{1ED93141-032D-424F-9E7E-C9073692D19A}"/>
              </a:ext>
            </a:extLst>
          </p:cNvPr>
          <p:cNvSpPr/>
          <p:nvPr/>
        </p:nvSpPr>
        <p:spPr>
          <a:xfrm flipV="1">
            <a:off x="1927274" y="19237"/>
            <a:ext cx="10264725" cy="6888000"/>
          </a:xfrm>
          <a:custGeom>
            <a:avLst/>
            <a:gdLst>
              <a:gd name="connsiteX0" fmla="*/ 9943817 w 9943817"/>
              <a:gd name="connsiteY0" fmla="*/ 6865039 h 6865039"/>
              <a:gd name="connsiteX1" fmla="*/ 1987126 w 9943817"/>
              <a:gd name="connsiteY1" fmla="*/ 6865039 h 6865039"/>
              <a:gd name="connsiteX2" fmla="*/ 0 w 9943817"/>
              <a:gd name="connsiteY2" fmla="*/ 7056 h 6865039"/>
              <a:gd name="connsiteX3" fmla="*/ 2292879 w 9943817"/>
              <a:gd name="connsiteY3" fmla="*/ 7056 h 6865039"/>
              <a:gd name="connsiteX4" fmla="*/ 2292879 w 9943817"/>
              <a:gd name="connsiteY4" fmla="*/ 0 h 6865039"/>
              <a:gd name="connsiteX5" fmla="*/ 9943817 w 9943817"/>
              <a:gd name="connsiteY5" fmla="*/ 0 h 6865039"/>
              <a:gd name="connsiteX6" fmla="*/ 9943817 w 9943817"/>
              <a:gd name="connsiteY6" fmla="*/ 6865039 h 6865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43817" h="6865039">
                <a:moveTo>
                  <a:pt x="9943817" y="6865039"/>
                </a:moveTo>
                <a:lnTo>
                  <a:pt x="1987126" y="6865039"/>
                </a:lnTo>
                <a:lnTo>
                  <a:pt x="0" y="7056"/>
                </a:lnTo>
                <a:lnTo>
                  <a:pt x="2292879" y="7056"/>
                </a:lnTo>
                <a:lnTo>
                  <a:pt x="2292879" y="0"/>
                </a:lnTo>
                <a:lnTo>
                  <a:pt x="9943817" y="0"/>
                </a:lnTo>
                <a:lnTo>
                  <a:pt x="9943817" y="6865039"/>
                </a:lnTo>
                <a:close/>
              </a:path>
            </a:pathLst>
          </a:custGeom>
          <a:solidFill>
            <a:schemeClr val="bg2">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DO" b="1" dirty="0"/>
          </a:p>
        </p:txBody>
      </p:sp>
      <p:sp>
        <p:nvSpPr>
          <p:cNvPr id="28" name="Forma libre: forma 27">
            <a:extLst>
              <a:ext uri="{FF2B5EF4-FFF2-40B4-BE49-F238E27FC236}">
                <a16:creationId xmlns:a16="http://schemas.microsoft.com/office/drawing/2014/main" id="{F4C4B51B-9C03-4BC2-B884-F0CC58545774}"/>
              </a:ext>
            </a:extLst>
          </p:cNvPr>
          <p:cNvSpPr/>
          <p:nvPr/>
        </p:nvSpPr>
        <p:spPr>
          <a:xfrm flipV="1">
            <a:off x="-1" y="-28137"/>
            <a:ext cx="4051495" cy="6893171"/>
          </a:xfrm>
          <a:custGeom>
            <a:avLst/>
            <a:gdLst>
              <a:gd name="connsiteX0" fmla="*/ 4209663 w 4209663"/>
              <a:gd name="connsiteY0" fmla="*/ 6857986 h 6857986"/>
              <a:gd name="connsiteX1" fmla="*/ 0 w 4209663"/>
              <a:gd name="connsiteY1" fmla="*/ 6857986 h 6857986"/>
              <a:gd name="connsiteX2" fmla="*/ 0 w 4209663"/>
              <a:gd name="connsiteY2" fmla="*/ 0 h 6857986"/>
              <a:gd name="connsiteX3" fmla="*/ 2222055 w 4209663"/>
              <a:gd name="connsiteY3" fmla="*/ 0 h 6857986"/>
              <a:gd name="connsiteX4" fmla="*/ 4209663 w 4209663"/>
              <a:gd name="connsiteY4" fmla="*/ 6857986 h 6857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09663" h="6857986">
                <a:moveTo>
                  <a:pt x="4209663" y="6857986"/>
                </a:moveTo>
                <a:lnTo>
                  <a:pt x="0" y="6857986"/>
                </a:lnTo>
                <a:lnTo>
                  <a:pt x="0" y="0"/>
                </a:lnTo>
                <a:lnTo>
                  <a:pt x="2222055" y="0"/>
                </a:lnTo>
                <a:lnTo>
                  <a:pt x="4209663" y="6857986"/>
                </a:lnTo>
                <a:close/>
              </a:path>
            </a:pathLst>
          </a:custGeom>
          <a:solidFill>
            <a:srgbClr val="002060"/>
          </a:solidFill>
          <a:ln>
            <a:solidFill>
              <a:srgbClr val="DF6613"/>
            </a:solidFill>
          </a:ln>
          <a:effectLst>
            <a:outerShdw blurRad="50800" dist="50800" algn="ctr" rotWithShape="0">
              <a:srgbClr val="DF6613">
                <a:alpha val="43000"/>
              </a:srgbClr>
            </a:outerShdw>
          </a:effectLst>
          <a:scene3d>
            <a:camera prst="obliqueBottomRight"/>
            <a:lightRig rig="threePt" dir="t"/>
          </a:scene3d>
          <a:sp3d extrusionH="76200" contourW="12700" prstMaterial="flat">
            <a:bevelT w="203200" prst="softRound"/>
            <a:bevelB w="127000" h="0"/>
            <a:extrusionClr>
              <a:srgbClr val="DF6613"/>
            </a:extrusionClr>
            <a:contourClr>
              <a:srgbClr val="B5520F"/>
            </a:contourClr>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DO" dirty="0">
              <a:solidFill>
                <a:srgbClr val="C00000"/>
              </a:solidFill>
            </a:endParaRPr>
          </a:p>
        </p:txBody>
      </p:sp>
      <p:sp>
        <p:nvSpPr>
          <p:cNvPr id="46" name="CuadroTexto 45">
            <a:extLst>
              <a:ext uri="{FF2B5EF4-FFF2-40B4-BE49-F238E27FC236}">
                <a16:creationId xmlns:a16="http://schemas.microsoft.com/office/drawing/2014/main" id="{59E9AD64-BA85-4DD2-9244-D1A593BE233E}"/>
              </a:ext>
            </a:extLst>
          </p:cNvPr>
          <p:cNvSpPr txBox="1"/>
          <p:nvPr/>
        </p:nvSpPr>
        <p:spPr>
          <a:xfrm>
            <a:off x="167693" y="6313785"/>
            <a:ext cx="1930329" cy="400110"/>
          </a:xfrm>
          <a:prstGeom prst="rect">
            <a:avLst/>
          </a:prstGeom>
          <a:noFill/>
          <a:ln>
            <a:solidFill>
              <a:srgbClr val="DF6613"/>
            </a:solidFill>
          </a:ln>
        </p:spPr>
        <p:txBody>
          <a:bodyPr wrap="square" rtlCol="0">
            <a:spAutoFit/>
          </a:bodyPr>
          <a:lstStyle/>
          <a:p>
            <a:r>
              <a:rPr lang="en-US" sz="2000" b="1" dirty="0">
                <a:solidFill>
                  <a:srgbClr val="DF6613"/>
                </a:solidFill>
              </a:rPr>
              <a:t>CristoWeb</a:t>
            </a:r>
            <a:r>
              <a:rPr lang="en-US" sz="2000" b="1" dirty="0">
                <a:solidFill>
                  <a:schemeClr val="bg1"/>
                </a:solidFill>
              </a:rPr>
              <a:t>.com</a:t>
            </a:r>
            <a:endParaRPr lang="es-DO" sz="2000" b="1" dirty="0">
              <a:solidFill>
                <a:schemeClr val="bg1"/>
              </a:solidFill>
            </a:endParaRPr>
          </a:p>
        </p:txBody>
      </p:sp>
      <p:sp>
        <p:nvSpPr>
          <p:cNvPr id="36" name="CuadroTexto 35">
            <a:extLst>
              <a:ext uri="{FF2B5EF4-FFF2-40B4-BE49-F238E27FC236}">
                <a16:creationId xmlns:a16="http://schemas.microsoft.com/office/drawing/2014/main" id="{10D091D8-C0B8-495E-971E-170662089F42}"/>
              </a:ext>
            </a:extLst>
          </p:cNvPr>
          <p:cNvSpPr txBox="1"/>
          <p:nvPr/>
        </p:nvSpPr>
        <p:spPr>
          <a:xfrm rot="184788" flipH="1">
            <a:off x="-102040" y="681473"/>
            <a:ext cx="3704491" cy="1938992"/>
          </a:xfrm>
          <a:prstGeom prst="rect">
            <a:avLst/>
          </a:prstGeom>
          <a:noFill/>
          <a:effectLst>
            <a:glow>
              <a:schemeClr val="accent1"/>
            </a:glow>
            <a:outerShdw blurRad="190500" dir="7500000" algn="r" rotWithShape="0">
              <a:schemeClr val="tx1"/>
            </a:outerShdw>
            <a:reflection blurRad="965200" stA="0" dist="50800" dir="5400000" sy="-100000" algn="bl" rotWithShape="0"/>
            <a:softEdge rad="0"/>
          </a:effectLst>
          <a:scene3d>
            <a:camera prst="isometricOffAxis1Right"/>
            <a:lightRig rig="sunset" dir="t">
              <a:rot lat="0" lon="0" rev="7200000"/>
            </a:lightRig>
          </a:scene3d>
          <a:sp3d prstMaterial="metal">
            <a:bevelT w="0" prst="slope"/>
            <a:bevelB w="107950" prst="slope"/>
            <a:extrusionClr>
              <a:srgbClr val="5C2A08"/>
            </a:extrusionClr>
          </a:sp3d>
        </p:spPr>
        <p:txBody>
          <a:bodyPr wrap="square" rtlCol="0">
            <a:spAutoFit/>
          </a:bodyPr>
          <a:lstStyle/>
          <a:p>
            <a:pPr algn="ctr"/>
            <a:r>
              <a:rPr kumimoji="0" lang="es-ES" sz="4000" b="0" i="0" u="none" strike="noStrike" kern="1200" cap="none" spc="0" normalizeH="0" baseline="0" noProof="0" dirty="0">
                <a:ln>
                  <a:noFill/>
                </a:ln>
                <a:solidFill>
                  <a:prstClr val="white"/>
                </a:solidFill>
                <a:effectLst/>
                <a:uLnTx/>
                <a:uFillTx/>
                <a:latin typeface="Trebuchet MS" panose="020B0603020202020204"/>
                <a:ea typeface="+mj-ea"/>
                <a:cs typeface="+mj-cs"/>
              </a:rPr>
              <a:t>La Biblia es su propio intérprete</a:t>
            </a:r>
          </a:p>
        </p:txBody>
      </p:sp>
      <p:sp>
        <p:nvSpPr>
          <p:cNvPr id="2" name="Triángulo rectángulo 1">
            <a:extLst>
              <a:ext uri="{FF2B5EF4-FFF2-40B4-BE49-F238E27FC236}">
                <a16:creationId xmlns:a16="http://schemas.microsoft.com/office/drawing/2014/main" id="{637D6D6A-D14B-4BDD-A055-ACB8ED996710}"/>
              </a:ext>
            </a:extLst>
          </p:cNvPr>
          <p:cNvSpPr/>
          <p:nvPr/>
        </p:nvSpPr>
        <p:spPr>
          <a:xfrm flipH="1">
            <a:off x="10625065" y="5396249"/>
            <a:ext cx="1566934" cy="1461751"/>
          </a:xfrm>
          <a:prstGeom prst="rtTriangle">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Franja diagonal 3">
            <a:extLst>
              <a:ext uri="{FF2B5EF4-FFF2-40B4-BE49-F238E27FC236}">
                <a16:creationId xmlns:a16="http://schemas.microsoft.com/office/drawing/2014/main" id="{D23E7619-2691-4A8B-AA86-85D70F66994F}"/>
              </a:ext>
            </a:extLst>
          </p:cNvPr>
          <p:cNvSpPr/>
          <p:nvPr/>
        </p:nvSpPr>
        <p:spPr>
          <a:xfrm rot="5400000" flipH="1">
            <a:off x="9769695" y="4435700"/>
            <a:ext cx="2389032" cy="2455568"/>
          </a:xfrm>
          <a:prstGeom prst="diagStripe">
            <a:avLst>
              <a:gd name="adj" fmla="val 60920"/>
            </a:avLst>
          </a:prstGeom>
          <a:solidFill>
            <a:srgbClr val="B5520F"/>
          </a:solidFill>
          <a:ln>
            <a:solidFill>
              <a:srgbClr val="B552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Marcador de contenido 2">
            <a:extLst>
              <a:ext uri="{FF2B5EF4-FFF2-40B4-BE49-F238E27FC236}">
                <a16:creationId xmlns:a16="http://schemas.microsoft.com/office/drawing/2014/main" id="{FB230EF1-0E5B-4367-930A-6F3F812687AA}"/>
              </a:ext>
            </a:extLst>
          </p:cNvPr>
          <p:cNvSpPr txBox="1">
            <a:spLocks/>
          </p:cNvSpPr>
          <p:nvPr/>
        </p:nvSpPr>
        <p:spPr>
          <a:xfrm>
            <a:off x="3987812" y="354461"/>
            <a:ext cx="7755337" cy="307453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es-ES" sz="4000" b="1" i="0" u="none" strike="noStrike" kern="1200" cap="none" spc="0" normalizeH="0" baseline="0" noProof="0" dirty="0">
                <a:ln>
                  <a:noFill/>
                </a:ln>
                <a:solidFill>
                  <a:srgbClr val="0E1B5A"/>
                </a:solidFill>
                <a:effectLst/>
                <a:uLnTx/>
                <a:uFillTx/>
                <a:latin typeface="Perpetua" panose="02020502060401020303" pitchFamily="18" charset="0"/>
              </a:rPr>
              <a:t>“en el Apocalipsis, todos los libros de la Biblia se encuentran y terminan” (Elena de White, Los hechos de los apóstoles,p. 467)</a:t>
            </a:r>
          </a:p>
        </p:txBody>
      </p:sp>
      <p:pic>
        <p:nvPicPr>
          <p:cNvPr id="5" name="Imagen 4">
            <a:extLst>
              <a:ext uri="{FF2B5EF4-FFF2-40B4-BE49-F238E27FC236}">
                <a16:creationId xmlns:a16="http://schemas.microsoft.com/office/drawing/2014/main" id="{A92322D2-0383-4B6C-88B5-80854FB1A7E0}"/>
              </a:ext>
            </a:extLst>
          </p:cNvPr>
          <p:cNvPicPr>
            <a:picLocks noChangeAspect="1"/>
          </p:cNvPicPr>
          <p:nvPr/>
        </p:nvPicPr>
        <p:blipFill>
          <a:blip r:embed="rId4"/>
          <a:stretch>
            <a:fillRect/>
          </a:stretch>
        </p:blipFill>
        <p:spPr>
          <a:xfrm>
            <a:off x="301272" y="3962553"/>
            <a:ext cx="1889924" cy="1700931"/>
          </a:xfrm>
          <a:prstGeom prst="rect">
            <a:avLst/>
          </a:prstGeom>
        </p:spPr>
      </p:pic>
      <p:sp>
        <p:nvSpPr>
          <p:cNvPr id="11" name="Marcador de contenido 2">
            <a:extLst>
              <a:ext uri="{FF2B5EF4-FFF2-40B4-BE49-F238E27FC236}">
                <a16:creationId xmlns:a16="http://schemas.microsoft.com/office/drawing/2014/main" id="{65BF7A64-2FCE-49B9-BE6E-99CD966B84E7}"/>
              </a:ext>
            </a:extLst>
          </p:cNvPr>
          <p:cNvSpPr txBox="1">
            <a:spLocks/>
          </p:cNvSpPr>
          <p:nvPr/>
        </p:nvSpPr>
        <p:spPr>
          <a:xfrm>
            <a:off x="3760381" y="3292265"/>
            <a:ext cx="7755337" cy="3074539"/>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es-ES" sz="3600" b="0" i="0" u="none" strike="noStrike" kern="1200" cap="none" spc="0" normalizeH="0" baseline="0" noProof="0" dirty="0">
                <a:ln>
                  <a:noFill/>
                </a:ln>
                <a:solidFill>
                  <a:srgbClr val="DF6613"/>
                </a:solidFill>
                <a:effectLst/>
                <a:uLnTx/>
                <a:uFillTx/>
                <a:latin typeface="Trebuchet MS" panose="020B0603020202020204" pitchFamily="34" charset="0"/>
              </a:rPr>
              <a:t>Isaías 28:10</a:t>
            </a:r>
          </a:p>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es-ES" sz="3600" b="0" i="0" u="none" strike="noStrike" kern="1200" cap="none" spc="0" normalizeH="0" baseline="0" noProof="0" dirty="0">
                <a:ln>
                  <a:noFill/>
                </a:ln>
                <a:solidFill>
                  <a:srgbClr val="0E1B5A"/>
                </a:solidFill>
                <a:effectLst/>
                <a:uLnTx/>
                <a:uFillTx/>
                <a:latin typeface="Trebuchet MS" panose="020B0603020202020204" pitchFamily="34" charset="0"/>
              </a:rPr>
              <a:t>Porque mandamiento tras mandamiento, mandato sobre mandato, renglón tras renglón, línea sobre línea, un poquito allí, otro poquito allá;</a:t>
            </a:r>
          </a:p>
        </p:txBody>
      </p:sp>
    </p:spTree>
    <p:extLst>
      <p:ext uri="{BB962C8B-B14F-4D97-AF65-F5344CB8AC3E}">
        <p14:creationId xmlns:p14="http://schemas.microsoft.com/office/powerpoint/2010/main" val="20816828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alpha val="94000"/>
          </a:schemeClr>
        </a:solidFill>
        <a:effectLst/>
      </p:bgPr>
    </p:bg>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663E6F6F-3C5A-4E8D-B9B2-56BE6D8D3E0E}"/>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7847"/>
                    </a14:imgEffect>
                    <a14:imgEffect>
                      <a14:saturation sat="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a:pattFill prst="pct5">
            <a:fgClr>
              <a:schemeClr val="tx1">
                <a:lumMod val="95000"/>
                <a:lumOff val="5000"/>
              </a:schemeClr>
            </a:fgClr>
            <a:bgClr>
              <a:schemeClr val="bg1"/>
            </a:bgClr>
          </a:pattFill>
        </p:spPr>
      </p:pic>
      <p:sp>
        <p:nvSpPr>
          <p:cNvPr id="27" name="Forma libre: forma 26">
            <a:extLst>
              <a:ext uri="{FF2B5EF4-FFF2-40B4-BE49-F238E27FC236}">
                <a16:creationId xmlns:a16="http://schemas.microsoft.com/office/drawing/2014/main" id="{1ED93141-032D-424F-9E7E-C9073692D19A}"/>
              </a:ext>
            </a:extLst>
          </p:cNvPr>
          <p:cNvSpPr/>
          <p:nvPr/>
        </p:nvSpPr>
        <p:spPr>
          <a:xfrm flipV="1">
            <a:off x="1927274" y="-22966"/>
            <a:ext cx="10264725" cy="6888000"/>
          </a:xfrm>
          <a:custGeom>
            <a:avLst/>
            <a:gdLst>
              <a:gd name="connsiteX0" fmla="*/ 9943817 w 9943817"/>
              <a:gd name="connsiteY0" fmla="*/ 6865039 h 6865039"/>
              <a:gd name="connsiteX1" fmla="*/ 1987126 w 9943817"/>
              <a:gd name="connsiteY1" fmla="*/ 6865039 h 6865039"/>
              <a:gd name="connsiteX2" fmla="*/ 0 w 9943817"/>
              <a:gd name="connsiteY2" fmla="*/ 7056 h 6865039"/>
              <a:gd name="connsiteX3" fmla="*/ 2292879 w 9943817"/>
              <a:gd name="connsiteY3" fmla="*/ 7056 h 6865039"/>
              <a:gd name="connsiteX4" fmla="*/ 2292879 w 9943817"/>
              <a:gd name="connsiteY4" fmla="*/ 0 h 6865039"/>
              <a:gd name="connsiteX5" fmla="*/ 9943817 w 9943817"/>
              <a:gd name="connsiteY5" fmla="*/ 0 h 6865039"/>
              <a:gd name="connsiteX6" fmla="*/ 9943817 w 9943817"/>
              <a:gd name="connsiteY6" fmla="*/ 6865039 h 6865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43817" h="6865039">
                <a:moveTo>
                  <a:pt x="9943817" y="6865039"/>
                </a:moveTo>
                <a:lnTo>
                  <a:pt x="1987126" y="6865039"/>
                </a:lnTo>
                <a:lnTo>
                  <a:pt x="0" y="7056"/>
                </a:lnTo>
                <a:lnTo>
                  <a:pt x="2292879" y="7056"/>
                </a:lnTo>
                <a:lnTo>
                  <a:pt x="2292879" y="0"/>
                </a:lnTo>
                <a:lnTo>
                  <a:pt x="9943817" y="0"/>
                </a:lnTo>
                <a:lnTo>
                  <a:pt x="9943817" y="6865039"/>
                </a:lnTo>
                <a:close/>
              </a:path>
            </a:pathLst>
          </a:custGeom>
          <a:solidFill>
            <a:schemeClr val="bg2">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DO" b="1" dirty="0"/>
          </a:p>
        </p:txBody>
      </p:sp>
      <p:sp>
        <p:nvSpPr>
          <p:cNvPr id="28" name="Forma libre: forma 27">
            <a:extLst>
              <a:ext uri="{FF2B5EF4-FFF2-40B4-BE49-F238E27FC236}">
                <a16:creationId xmlns:a16="http://schemas.microsoft.com/office/drawing/2014/main" id="{F4C4B51B-9C03-4BC2-B884-F0CC58545774}"/>
              </a:ext>
            </a:extLst>
          </p:cNvPr>
          <p:cNvSpPr/>
          <p:nvPr/>
        </p:nvSpPr>
        <p:spPr>
          <a:xfrm flipV="1">
            <a:off x="-1" y="-28137"/>
            <a:ext cx="4051495" cy="6893171"/>
          </a:xfrm>
          <a:custGeom>
            <a:avLst/>
            <a:gdLst>
              <a:gd name="connsiteX0" fmla="*/ 4209663 w 4209663"/>
              <a:gd name="connsiteY0" fmla="*/ 6857986 h 6857986"/>
              <a:gd name="connsiteX1" fmla="*/ 0 w 4209663"/>
              <a:gd name="connsiteY1" fmla="*/ 6857986 h 6857986"/>
              <a:gd name="connsiteX2" fmla="*/ 0 w 4209663"/>
              <a:gd name="connsiteY2" fmla="*/ 0 h 6857986"/>
              <a:gd name="connsiteX3" fmla="*/ 2222055 w 4209663"/>
              <a:gd name="connsiteY3" fmla="*/ 0 h 6857986"/>
              <a:gd name="connsiteX4" fmla="*/ 4209663 w 4209663"/>
              <a:gd name="connsiteY4" fmla="*/ 6857986 h 6857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09663" h="6857986">
                <a:moveTo>
                  <a:pt x="4209663" y="6857986"/>
                </a:moveTo>
                <a:lnTo>
                  <a:pt x="0" y="6857986"/>
                </a:lnTo>
                <a:lnTo>
                  <a:pt x="0" y="0"/>
                </a:lnTo>
                <a:lnTo>
                  <a:pt x="2222055" y="0"/>
                </a:lnTo>
                <a:lnTo>
                  <a:pt x="4209663" y="6857986"/>
                </a:lnTo>
                <a:close/>
              </a:path>
            </a:pathLst>
          </a:custGeom>
          <a:solidFill>
            <a:srgbClr val="002060"/>
          </a:solidFill>
          <a:ln>
            <a:solidFill>
              <a:srgbClr val="DF6613"/>
            </a:solidFill>
          </a:ln>
          <a:effectLst>
            <a:outerShdw blurRad="50800" dist="50800" algn="ctr" rotWithShape="0">
              <a:srgbClr val="DF6613">
                <a:alpha val="43000"/>
              </a:srgbClr>
            </a:outerShdw>
          </a:effectLst>
          <a:scene3d>
            <a:camera prst="obliqueBottomRight"/>
            <a:lightRig rig="threePt" dir="t"/>
          </a:scene3d>
          <a:sp3d extrusionH="76200" contourW="12700" prstMaterial="flat">
            <a:bevelT w="203200" prst="softRound"/>
            <a:bevelB w="127000" h="0"/>
            <a:extrusionClr>
              <a:srgbClr val="DF6613"/>
            </a:extrusionClr>
            <a:contourClr>
              <a:srgbClr val="B5520F"/>
            </a:contourClr>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DO" dirty="0">
              <a:solidFill>
                <a:srgbClr val="C00000"/>
              </a:solidFill>
            </a:endParaRPr>
          </a:p>
        </p:txBody>
      </p:sp>
      <p:sp>
        <p:nvSpPr>
          <p:cNvPr id="46" name="CuadroTexto 45">
            <a:extLst>
              <a:ext uri="{FF2B5EF4-FFF2-40B4-BE49-F238E27FC236}">
                <a16:creationId xmlns:a16="http://schemas.microsoft.com/office/drawing/2014/main" id="{59E9AD64-BA85-4DD2-9244-D1A593BE233E}"/>
              </a:ext>
            </a:extLst>
          </p:cNvPr>
          <p:cNvSpPr txBox="1"/>
          <p:nvPr/>
        </p:nvSpPr>
        <p:spPr>
          <a:xfrm>
            <a:off x="167693" y="6313785"/>
            <a:ext cx="1930329" cy="400110"/>
          </a:xfrm>
          <a:prstGeom prst="rect">
            <a:avLst/>
          </a:prstGeom>
          <a:noFill/>
          <a:ln>
            <a:solidFill>
              <a:srgbClr val="DF6613"/>
            </a:solidFill>
          </a:ln>
        </p:spPr>
        <p:txBody>
          <a:bodyPr wrap="square" rtlCol="0">
            <a:spAutoFit/>
          </a:bodyPr>
          <a:lstStyle/>
          <a:p>
            <a:r>
              <a:rPr lang="en-US" sz="2000" b="1" dirty="0">
                <a:solidFill>
                  <a:srgbClr val="DF6613"/>
                </a:solidFill>
              </a:rPr>
              <a:t>CristoWeb</a:t>
            </a:r>
            <a:r>
              <a:rPr lang="en-US" sz="2000" b="1" dirty="0">
                <a:solidFill>
                  <a:schemeClr val="bg1"/>
                </a:solidFill>
              </a:rPr>
              <a:t>.com</a:t>
            </a:r>
            <a:endParaRPr lang="es-DO" sz="2000" b="1" dirty="0">
              <a:solidFill>
                <a:schemeClr val="bg1"/>
              </a:solidFill>
            </a:endParaRPr>
          </a:p>
        </p:txBody>
      </p:sp>
      <p:sp>
        <p:nvSpPr>
          <p:cNvPr id="36" name="CuadroTexto 35">
            <a:extLst>
              <a:ext uri="{FF2B5EF4-FFF2-40B4-BE49-F238E27FC236}">
                <a16:creationId xmlns:a16="http://schemas.microsoft.com/office/drawing/2014/main" id="{10D091D8-C0B8-495E-971E-170662089F42}"/>
              </a:ext>
            </a:extLst>
          </p:cNvPr>
          <p:cNvSpPr txBox="1"/>
          <p:nvPr/>
        </p:nvSpPr>
        <p:spPr>
          <a:xfrm rot="184788" flipH="1">
            <a:off x="-102040" y="69422"/>
            <a:ext cx="3704491" cy="3416320"/>
          </a:xfrm>
          <a:prstGeom prst="rect">
            <a:avLst/>
          </a:prstGeom>
          <a:noFill/>
          <a:effectLst>
            <a:glow>
              <a:schemeClr val="accent1"/>
            </a:glow>
            <a:outerShdw blurRad="190500" dir="7500000" algn="r" rotWithShape="0">
              <a:schemeClr val="tx1"/>
            </a:outerShdw>
            <a:reflection blurRad="965200" stA="0" dist="50800" dir="5400000" sy="-100000" algn="bl" rotWithShape="0"/>
            <a:softEdge rad="0"/>
          </a:effectLst>
          <a:scene3d>
            <a:camera prst="isometricOffAxis1Right"/>
            <a:lightRig rig="sunset" dir="t">
              <a:rot lat="0" lon="0" rev="7200000"/>
            </a:lightRig>
          </a:scene3d>
          <a:sp3d prstMaterial="metal">
            <a:bevelT w="0" prst="slope"/>
            <a:bevelB w="107950" prst="slope"/>
            <a:extrusionClr>
              <a:srgbClr val="5C2A08"/>
            </a:extrusionClr>
          </a:sp3d>
        </p:spPr>
        <p:txBody>
          <a:bodyPr wrap="square" rtlCol="0">
            <a:spAutoFit/>
          </a:bodyPr>
          <a:lstStyle/>
          <a:p>
            <a:pPr algn="ctr"/>
            <a:r>
              <a:rPr kumimoji="0" lang="es-ES" sz="3600" b="0" i="0" u="none" strike="noStrike" kern="1200" cap="none" spc="0" normalizeH="0" baseline="0" noProof="0">
                <a:ln>
                  <a:noFill/>
                </a:ln>
                <a:solidFill>
                  <a:prstClr val="white"/>
                </a:solidFill>
                <a:effectLst/>
                <a:uLnTx/>
                <a:uFillTx/>
                <a:latin typeface="Trebuchet MS" panose="020B0603020202020204"/>
                <a:ea typeface="+mj-ea"/>
                <a:cs typeface="+mj-cs"/>
              </a:rPr>
              <a:t>5. ¿Qué principio extraemos de los escritos de Pablo para estudiar los grandes temas de la Biblia?</a:t>
            </a:r>
            <a:endParaRPr lang="es-DO" sz="4800" dirty="0">
              <a:solidFill>
                <a:schemeClr val="bg1"/>
              </a:solidFill>
              <a:latin typeface="Bahnschrift SemiBold" panose="020B0502040204020203" pitchFamily="34" charset="0"/>
            </a:endParaRPr>
          </a:p>
        </p:txBody>
      </p:sp>
      <p:sp>
        <p:nvSpPr>
          <p:cNvPr id="2" name="Triángulo rectángulo 1">
            <a:extLst>
              <a:ext uri="{FF2B5EF4-FFF2-40B4-BE49-F238E27FC236}">
                <a16:creationId xmlns:a16="http://schemas.microsoft.com/office/drawing/2014/main" id="{637D6D6A-D14B-4BDD-A055-ACB8ED996710}"/>
              </a:ext>
            </a:extLst>
          </p:cNvPr>
          <p:cNvSpPr/>
          <p:nvPr/>
        </p:nvSpPr>
        <p:spPr>
          <a:xfrm flipH="1">
            <a:off x="10625065" y="5396249"/>
            <a:ext cx="1566934" cy="1461751"/>
          </a:xfrm>
          <a:prstGeom prst="rtTriangle">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Franja diagonal 3">
            <a:extLst>
              <a:ext uri="{FF2B5EF4-FFF2-40B4-BE49-F238E27FC236}">
                <a16:creationId xmlns:a16="http://schemas.microsoft.com/office/drawing/2014/main" id="{D23E7619-2691-4A8B-AA86-85D70F66994F}"/>
              </a:ext>
            </a:extLst>
          </p:cNvPr>
          <p:cNvSpPr/>
          <p:nvPr/>
        </p:nvSpPr>
        <p:spPr>
          <a:xfrm rot="5400000" flipH="1">
            <a:off x="9769695" y="4435700"/>
            <a:ext cx="2389032" cy="2455568"/>
          </a:xfrm>
          <a:prstGeom prst="diagStripe">
            <a:avLst>
              <a:gd name="adj" fmla="val 60920"/>
            </a:avLst>
          </a:prstGeom>
          <a:solidFill>
            <a:srgbClr val="B5520F"/>
          </a:solidFill>
          <a:ln>
            <a:solidFill>
              <a:srgbClr val="B552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Marcador de contenido 2">
            <a:extLst>
              <a:ext uri="{FF2B5EF4-FFF2-40B4-BE49-F238E27FC236}">
                <a16:creationId xmlns:a16="http://schemas.microsoft.com/office/drawing/2014/main" id="{FB230EF1-0E5B-4367-930A-6F3F812687AA}"/>
              </a:ext>
            </a:extLst>
          </p:cNvPr>
          <p:cNvSpPr txBox="1">
            <a:spLocks/>
          </p:cNvSpPr>
          <p:nvPr/>
        </p:nvSpPr>
        <p:spPr>
          <a:xfrm>
            <a:off x="4030016" y="168813"/>
            <a:ext cx="7755337" cy="6545082"/>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es-ES" sz="2800" b="0" i="0" u="none" strike="noStrike" kern="1200" cap="none" spc="0" normalizeH="0" baseline="0" noProof="0" dirty="0">
                <a:ln>
                  <a:noFill/>
                </a:ln>
                <a:solidFill>
                  <a:srgbClr val="DF6613"/>
                </a:solidFill>
                <a:effectLst/>
                <a:uLnTx/>
                <a:uFillTx/>
                <a:latin typeface="Trebuchet MS" panose="020B0603020202020204"/>
                <a:ea typeface="+mn-ea"/>
                <a:cs typeface="+mn-cs"/>
              </a:rPr>
              <a:t>1 Co. 2: 13</a:t>
            </a:r>
          </a:p>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es-ES" sz="2800" b="0" i="0" u="none" strike="noStrike" kern="1200" cap="none" spc="0" normalizeH="0" baseline="0" noProof="0" dirty="0">
                <a:ln>
                  <a:noFill/>
                </a:ln>
                <a:solidFill>
                  <a:srgbClr val="DF6613"/>
                </a:solidFill>
                <a:effectLst/>
                <a:uLnTx/>
                <a:uFillTx/>
                <a:latin typeface="Trebuchet MS" panose="020B0603020202020204"/>
                <a:ea typeface="+mn-ea"/>
                <a:cs typeface="+mn-cs"/>
              </a:rPr>
              <a:t>RVR1960</a:t>
            </a:r>
          </a:p>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es-ES" sz="2800" b="0" i="0" u="none" strike="noStrike" kern="1200" cap="none" spc="0" normalizeH="0" baseline="0" noProof="0" dirty="0">
                <a:ln>
                  <a:noFill/>
                </a:ln>
                <a:solidFill>
                  <a:srgbClr val="0E1B5A"/>
                </a:solidFill>
                <a:effectLst/>
                <a:uLnTx/>
                <a:uFillTx/>
                <a:latin typeface="Trebuchet MS" panose="020B0603020202020204"/>
                <a:ea typeface="+mn-ea"/>
                <a:cs typeface="+mn-cs"/>
              </a:rPr>
              <a:t>lo cual también hablamos, no con palabras enseñadas por sabiduría humana, sino con las que enseña el Espíritu,                         lo espiritual a lo </a:t>
            </a:r>
          </a:p>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es-ES" sz="2800" b="0" i="0" u="none" strike="noStrike" kern="1200" cap="none" spc="0" normalizeH="0" baseline="0" noProof="0" dirty="0">
                <a:ln>
                  <a:noFill/>
                </a:ln>
                <a:solidFill>
                  <a:srgbClr val="DF6613"/>
                </a:solidFill>
                <a:effectLst/>
                <a:uLnTx/>
                <a:uFillTx/>
                <a:latin typeface="Trebuchet MS" panose="020B0603020202020204"/>
                <a:ea typeface="+mn-ea"/>
                <a:cs typeface="+mn-cs"/>
              </a:rPr>
              <a:t>NVI          </a:t>
            </a:r>
          </a:p>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es-ES" sz="2800" b="0" i="0" u="none" strike="noStrike" kern="1200" cap="none" spc="0" normalizeH="0" baseline="0" noProof="0" dirty="0">
                <a:ln>
                  <a:noFill/>
                </a:ln>
                <a:solidFill>
                  <a:srgbClr val="0E1B5A"/>
                </a:solidFill>
                <a:effectLst/>
                <a:uLnTx/>
                <a:uFillTx/>
                <a:latin typeface="Trebuchet MS" panose="020B0603020202020204"/>
                <a:ea typeface="+mn-ea"/>
                <a:cs typeface="+mn-cs"/>
              </a:rPr>
              <a:t>Esto es precisamente de lo que hablamos, no con las palabras que enseña la sabiduría humana, sino con las que enseña el Espíritu, de modo que                    verdades </a:t>
            </a:r>
          </a:p>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es-ES" sz="2800" b="0" i="0" u="none" strike="noStrike" kern="1200" cap="none" spc="0" normalizeH="0" baseline="0" noProof="0" dirty="0">
                <a:ln>
                  <a:noFill/>
                </a:ln>
                <a:solidFill>
                  <a:srgbClr val="0E1B5A"/>
                </a:solidFill>
                <a:effectLst/>
                <a:uLnTx/>
                <a:uFillTx/>
                <a:latin typeface="Trebuchet MS" panose="020B0603020202020204"/>
                <a:ea typeface="+mn-ea"/>
                <a:cs typeface="+mn-cs"/>
              </a:rPr>
              <a:t>espirituales en</a:t>
            </a:r>
            <a:endParaRPr kumimoji="0" lang="es-ES" sz="2800" b="0" i="0" u="none" strike="noStrike" kern="1200" cap="none" spc="0" normalizeH="0" baseline="0" noProof="0" dirty="0">
              <a:ln>
                <a:noFill/>
              </a:ln>
              <a:solidFill>
                <a:srgbClr val="DF6613"/>
              </a:solidFill>
              <a:effectLst/>
              <a:uLnTx/>
              <a:uFillTx/>
              <a:latin typeface="Trebuchet MS" panose="020B0603020202020204"/>
              <a:ea typeface="+mn-ea"/>
              <a:cs typeface="+mn-cs"/>
            </a:endParaRPr>
          </a:p>
        </p:txBody>
      </p:sp>
      <p:pic>
        <p:nvPicPr>
          <p:cNvPr id="5" name="Imagen 4">
            <a:extLst>
              <a:ext uri="{FF2B5EF4-FFF2-40B4-BE49-F238E27FC236}">
                <a16:creationId xmlns:a16="http://schemas.microsoft.com/office/drawing/2014/main" id="{A92322D2-0383-4B6C-88B5-80854FB1A7E0}"/>
              </a:ext>
            </a:extLst>
          </p:cNvPr>
          <p:cNvPicPr>
            <a:picLocks noChangeAspect="1"/>
          </p:cNvPicPr>
          <p:nvPr/>
        </p:nvPicPr>
        <p:blipFill>
          <a:blip r:embed="rId4"/>
          <a:stretch>
            <a:fillRect/>
          </a:stretch>
        </p:blipFill>
        <p:spPr>
          <a:xfrm>
            <a:off x="301272" y="3962553"/>
            <a:ext cx="1889924" cy="1700931"/>
          </a:xfrm>
          <a:prstGeom prst="rect">
            <a:avLst/>
          </a:prstGeom>
        </p:spPr>
      </p:pic>
      <p:sp>
        <p:nvSpPr>
          <p:cNvPr id="3" name="CuadroTexto 2">
            <a:extLst>
              <a:ext uri="{FF2B5EF4-FFF2-40B4-BE49-F238E27FC236}">
                <a16:creationId xmlns:a16="http://schemas.microsoft.com/office/drawing/2014/main" id="{DEA349EE-BA81-4F3B-9097-87AA34B582E1}"/>
              </a:ext>
            </a:extLst>
          </p:cNvPr>
          <p:cNvSpPr txBox="1"/>
          <p:nvPr/>
        </p:nvSpPr>
        <p:spPr>
          <a:xfrm>
            <a:off x="7907684" y="2253803"/>
            <a:ext cx="2331076" cy="562590"/>
          </a:xfrm>
          <a:prstGeom prst="rect">
            <a:avLst/>
          </a:prstGeom>
          <a:noFill/>
        </p:spPr>
        <p:txBody>
          <a:bodyPr wrap="square" rtlCol="0">
            <a:spAutoFit/>
          </a:bodyPr>
          <a:lstStyle/>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es-ES" sz="2800" b="0" i="0" u="none" strike="noStrike" kern="1200" cap="none" spc="0" normalizeH="0" baseline="0" noProof="0" dirty="0">
                <a:ln>
                  <a:noFill/>
                </a:ln>
                <a:solidFill>
                  <a:srgbClr val="DF6613"/>
                </a:solidFill>
                <a:effectLst/>
                <a:uLnTx/>
                <a:uFillTx/>
                <a:latin typeface="Trebuchet MS" panose="020B0603020202020204"/>
                <a:ea typeface="+mn-ea"/>
                <a:cs typeface="+mn-cs"/>
              </a:rPr>
              <a:t>acomodando</a:t>
            </a:r>
          </a:p>
        </p:txBody>
      </p:sp>
      <p:sp>
        <p:nvSpPr>
          <p:cNvPr id="7" name="CuadroTexto 6">
            <a:extLst>
              <a:ext uri="{FF2B5EF4-FFF2-40B4-BE49-F238E27FC236}">
                <a16:creationId xmlns:a16="http://schemas.microsoft.com/office/drawing/2014/main" id="{09A957B4-8874-4EFC-BFCE-3CDBBD0CB514}"/>
              </a:ext>
            </a:extLst>
          </p:cNvPr>
          <p:cNvSpPr txBox="1"/>
          <p:nvPr/>
        </p:nvSpPr>
        <p:spPr>
          <a:xfrm>
            <a:off x="6372364" y="2703911"/>
            <a:ext cx="1931831" cy="562590"/>
          </a:xfrm>
          <a:prstGeom prst="rect">
            <a:avLst/>
          </a:prstGeom>
          <a:noFill/>
        </p:spPr>
        <p:txBody>
          <a:bodyPr wrap="square" rtlCol="0">
            <a:spAutoFit/>
          </a:bodyPr>
          <a:lstStyle/>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es-ES" sz="2800" b="0" i="0" u="none" strike="noStrike" kern="1200" cap="none" spc="0" normalizeH="0" baseline="0" noProof="0" dirty="0">
                <a:ln>
                  <a:noFill/>
                </a:ln>
                <a:solidFill>
                  <a:srgbClr val="DF6613"/>
                </a:solidFill>
                <a:effectLst/>
                <a:uLnTx/>
                <a:uFillTx/>
                <a:latin typeface="Trebuchet MS" panose="020B0603020202020204"/>
                <a:ea typeface="+mn-ea"/>
                <a:cs typeface="+mn-cs"/>
              </a:rPr>
              <a:t>espiritual.</a:t>
            </a:r>
          </a:p>
        </p:txBody>
      </p:sp>
      <p:sp>
        <p:nvSpPr>
          <p:cNvPr id="8" name="CuadroTexto 7">
            <a:extLst>
              <a:ext uri="{FF2B5EF4-FFF2-40B4-BE49-F238E27FC236}">
                <a16:creationId xmlns:a16="http://schemas.microsoft.com/office/drawing/2014/main" id="{25C645B4-391C-42B6-8F60-A12A03D6293C}"/>
              </a:ext>
            </a:extLst>
          </p:cNvPr>
          <p:cNvSpPr txBox="1"/>
          <p:nvPr/>
        </p:nvSpPr>
        <p:spPr>
          <a:xfrm>
            <a:off x="6196803" y="5396249"/>
            <a:ext cx="2130439" cy="523220"/>
          </a:xfrm>
          <a:prstGeom prst="rect">
            <a:avLst/>
          </a:prstGeom>
          <a:noFill/>
        </p:spPr>
        <p:txBody>
          <a:bodyPr wrap="square" rtlCol="0">
            <a:spAutoFit/>
          </a:bodyPr>
          <a:lstStyle/>
          <a:p>
            <a:r>
              <a:rPr kumimoji="0" lang="es-ES" sz="2800" b="0" i="0" u="none" strike="noStrike" kern="1200" cap="none" spc="0" normalizeH="0" baseline="0" noProof="0" dirty="0">
                <a:ln>
                  <a:noFill/>
                </a:ln>
                <a:solidFill>
                  <a:srgbClr val="DF6613"/>
                </a:solidFill>
                <a:effectLst/>
                <a:uLnTx/>
                <a:uFillTx/>
                <a:latin typeface="Trebuchet MS" panose="020B0603020202020204"/>
                <a:ea typeface="+mn-ea"/>
                <a:cs typeface="+mn-cs"/>
              </a:rPr>
              <a:t>expresamos</a:t>
            </a:r>
            <a:endParaRPr lang="en-US" dirty="0"/>
          </a:p>
        </p:txBody>
      </p:sp>
      <p:sp>
        <p:nvSpPr>
          <p:cNvPr id="11" name="CuadroTexto 10">
            <a:extLst>
              <a:ext uri="{FF2B5EF4-FFF2-40B4-BE49-F238E27FC236}">
                <a16:creationId xmlns:a16="http://schemas.microsoft.com/office/drawing/2014/main" id="{14B5831F-9C8D-4706-BAA5-7CB979B79A19}"/>
              </a:ext>
            </a:extLst>
          </p:cNvPr>
          <p:cNvSpPr txBox="1"/>
          <p:nvPr/>
        </p:nvSpPr>
        <p:spPr>
          <a:xfrm>
            <a:off x="6442183" y="6001118"/>
            <a:ext cx="3796577" cy="523220"/>
          </a:xfrm>
          <a:prstGeom prst="rect">
            <a:avLst/>
          </a:prstGeom>
          <a:noFill/>
        </p:spPr>
        <p:txBody>
          <a:bodyPr wrap="square" rtlCol="0">
            <a:spAutoFit/>
          </a:bodyPr>
          <a:lstStyle/>
          <a:p>
            <a:r>
              <a:rPr kumimoji="0" lang="es-ES" sz="2800" b="0" i="0" u="none" strike="noStrike" kern="1200" cap="none" spc="0" normalizeH="0" baseline="0" noProof="0" dirty="0">
                <a:ln>
                  <a:noFill/>
                </a:ln>
                <a:solidFill>
                  <a:srgbClr val="DF6613"/>
                </a:solidFill>
                <a:effectLst/>
                <a:uLnTx/>
                <a:uFillTx/>
                <a:latin typeface="Trebuchet MS" panose="020B0603020202020204"/>
                <a:ea typeface="+mn-ea"/>
                <a:cs typeface="+mn-cs"/>
              </a:rPr>
              <a:t>términos espirituales.</a:t>
            </a:r>
            <a:endParaRPr lang="en-US" dirty="0"/>
          </a:p>
        </p:txBody>
      </p:sp>
    </p:spTree>
    <p:extLst>
      <p:ext uri="{BB962C8B-B14F-4D97-AF65-F5344CB8AC3E}">
        <p14:creationId xmlns:p14="http://schemas.microsoft.com/office/powerpoint/2010/main" val="2723130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alpha val="94000"/>
          </a:schemeClr>
        </a:solidFill>
        <a:effectLst/>
      </p:bgPr>
    </p:bg>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663E6F6F-3C5A-4E8D-B9B2-56BE6D8D3E0E}"/>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7847"/>
                    </a14:imgEffect>
                    <a14:imgEffect>
                      <a14:saturation sat="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a:pattFill prst="pct5">
            <a:fgClr>
              <a:schemeClr val="tx1">
                <a:lumMod val="95000"/>
                <a:lumOff val="5000"/>
              </a:schemeClr>
            </a:fgClr>
            <a:bgClr>
              <a:schemeClr val="bg1"/>
            </a:bgClr>
          </a:pattFill>
        </p:spPr>
      </p:pic>
      <p:sp>
        <p:nvSpPr>
          <p:cNvPr id="27" name="Forma libre: forma 26">
            <a:extLst>
              <a:ext uri="{FF2B5EF4-FFF2-40B4-BE49-F238E27FC236}">
                <a16:creationId xmlns:a16="http://schemas.microsoft.com/office/drawing/2014/main" id="{1ED93141-032D-424F-9E7E-C9073692D19A}"/>
              </a:ext>
            </a:extLst>
          </p:cNvPr>
          <p:cNvSpPr/>
          <p:nvPr/>
        </p:nvSpPr>
        <p:spPr>
          <a:xfrm flipV="1">
            <a:off x="1927274" y="-22966"/>
            <a:ext cx="10264725" cy="6888000"/>
          </a:xfrm>
          <a:custGeom>
            <a:avLst/>
            <a:gdLst>
              <a:gd name="connsiteX0" fmla="*/ 9943817 w 9943817"/>
              <a:gd name="connsiteY0" fmla="*/ 6865039 h 6865039"/>
              <a:gd name="connsiteX1" fmla="*/ 1987126 w 9943817"/>
              <a:gd name="connsiteY1" fmla="*/ 6865039 h 6865039"/>
              <a:gd name="connsiteX2" fmla="*/ 0 w 9943817"/>
              <a:gd name="connsiteY2" fmla="*/ 7056 h 6865039"/>
              <a:gd name="connsiteX3" fmla="*/ 2292879 w 9943817"/>
              <a:gd name="connsiteY3" fmla="*/ 7056 h 6865039"/>
              <a:gd name="connsiteX4" fmla="*/ 2292879 w 9943817"/>
              <a:gd name="connsiteY4" fmla="*/ 0 h 6865039"/>
              <a:gd name="connsiteX5" fmla="*/ 9943817 w 9943817"/>
              <a:gd name="connsiteY5" fmla="*/ 0 h 6865039"/>
              <a:gd name="connsiteX6" fmla="*/ 9943817 w 9943817"/>
              <a:gd name="connsiteY6" fmla="*/ 6865039 h 6865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43817" h="6865039">
                <a:moveTo>
                  <a:pt x="9943817" y="6865039"/>
                </a:moveTo>
                <a:lnTo>
                  <a:pt x="1987126" y="6865039"/>
                </a:lnTo>
                <a:lnTo>
                  <a:pt x="0" y="7056"/>
                </a:lnTo>
                <a:lnTo>
                  <a:pt x="2292879" y="7056"/>
                </a:lnTo>
                <a:lnTo>
                  <a:pt x="2292879" y="0"/>
                </a:lnTo>
                <a:lnTo>
                  <a:pt x="9943817" y="0"/>
                </a:lnTo>
                <a:lnTo>
                  <a:pt x="9943817" y="6865039"/>
                </a:lnTo>
                <a:close/>
              </a:path>
            </a:pathLst>
          </a:custGeom>
          <a:solidFill>
            <a:schemeClr val="bg2">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DO" b="1" dirty="0"/>
          </a:p>
        </p:txBody>
      </p:sp>
      <p:sp>
        <p:nvSpPr>
          <p:cNvPr id="28" name="Forma libre: forma 27">
            <a:extLst>
              <a:ext uri="{FF2B5EF4-FFF2-40B4-BE49-F238E27FC236}">
                <a16:creationId xmlns:a16="http://schemas.microsoft.com/office/drawing/2014/main" id="{F4C4B51B-9C03-4BC2-B884-F0CC58545774}"/>
              </a:ext>
            </a:extLst>
          </p:cNvPr>
          <p:cNvSpPr/>
          <p:nvPr/>
        </p:nvSpPr>
        <p:spPr>
          <a:xfrm flipV="1">
            <a:off x="-1" y="-28137"/>
            <a:ext cx="4051495" cy="6893171"/>
          </a:xfrm>
          <a:custGeom>
            <a:avLst/>
            <a:gdLst>
              <a:gd name="connsiteX0" fmla="*/ 4209663 w 4209663"/>
              <a:gd name="connsiteY0" fmla="*/ 6857986 h 6857986"/>
              <a:gd name="connsiteX1" fmla="*/ 0 w 4209663"/>
              <a:gd name="connsiteY1" fmla="*/ 6857986 h 6857986"/>
              <a:gd name="connsiteX2" fmla="*/ 0 w 4209663"/>
              <a:gd name="connsiteY2" fmla="*/ 0 h 6857986"/>
              <a:gd name="connsiteX3" fmla="*/ 2222055 w 4209663"/>
              <a:gd name="connsiteY3" fmla="*/ 0 h 6857986"/>
              <a:gd name="connsiteX4" fmla="*/ 4209663 w 4209663"/>
              <a:gd name="connsiteY4" fmla="*/ 6857986 h 6857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09663" h="6857986">
                <a:moveTo>
                  <a:pt x="4209663" y="6857986"/>
                </a:moveTo>
                <a:lnTo>
                  <a:pt x="0" y="6857986"/>
                </a:lnTo>
                <a:lnTo>
                  <a:pt x="0" y="0"/>
                </a:lnTo>
                <a:lnTo>
                  <a:pt x="2222055" y="0"/>
                </a:lnTo>
                <a:lnTo>
                  <a:pt x="4209663" y="6857986"/>
                </a:lnTo>
                <a:close/>
              </a:path>
            </a:pathLst>
          </a:custGeom>
          <a:solidFill>
            <a:srgbClr val="002060"/>
          </a:solidFill>
          <a:ln>
            <a:solidFill>
              <a:srgbClr val="DF6613"/>
            </a:solidFill>
          </a:ln>
          <a:effectLst>
            <a:outerShdw blurRad="50800" dist="50800" algn="ctr" rotWithShape="0">
              <a:srgbClr val="DF6613">
                <a:alpha val="43000"/>
              </a:srgbClr>
            </a:outerShdw>
          </a:effectLst>
          <a:scene3d>
            <a:camera prst="obliqueBottomRight"/>
            <a:lightRig rig="threePt" dir="t"/>
          </a:scene3d>
          <a:sp3d extrusionH="76200" contourW="12700" prstMaterial="flat">
            <a:bevelT w="203200" prst="softRound"/>
            <a:bevelB w="127000" h="0"/>
            <a:extrusionClr>
              <a:srgbClr val="DF6613"/>
            </a:extrusionClr>
            <a:contourClr>
              <a:srgbClr val="B5520F"/>
            </a:contourClr>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DO" dirty="0">
              <a:solidFill>
                <a:srgbClr val="C00000"/>
              </a:solidFill>
            </a:endParaRPr>
          </a:p>
        </p:txBody>
      </p:sp>
      <p:sp>
        <p:nvSpPr>
          <p:cNvPr id="46" name="CuadroTexto 45">
            <a:extLst>
              <a:ext uri="{FF2B5EF4-FFF2-40B4-BE49-F238E27FC236}">
                <a16:creationId xmlns:a16="http://schemas.microsoft.com/office/drawing/2014/main" id="{59E9AD64-BA85-4DD2-9244-D1A593BE233E}"/>
              </a:ext>
            </a:extLst>
          </p:cNvPr>
          <p:cNvSpPr txBox="1"/>
          <p:nvPr/>
        </p:nvSpPr>
        <p:spPr>
          <a:xfrm>
            <a:off x="167693" y="6313785"/>
            <a:ext cx="1930329" cy="400110"/>
          </a:xfrm>
          <a:prstGeom prst="rect">
            <a:avLst/>
          </a:prstGeom>
          <a:noFill/>
          <a:ln>
            <a:solidFill>
              <a:srgbClr val="DF6613"/>
            </a:solidFill>
          </a:ln>
        </p:spPr>
        <p:txBody>
          <a:bodyPr wrap="square" rtlCol="0">
            <a:spAutoFit/>
          </a:bodyPr>
          <a:lstStyle/>
          <a:p>
            <a:r>
              <a:rPr lang="en-US" sz="2000" b="1" dirty="0">
                <a:solidFill>
                  <a:srgbClr val="DF6613"/>
                </a:solidFill>
              </a:rPr>
              <a:t>CristoWeb</a:t>
            </a:r>
            <a:r>
              <a:rPr lang="en-US" sz="2000" b="1" dirty="0">
                <a:solidFill>
                  <a:schemeClr val="bg1"/>
                </a:solidFill>
              </a:rPr>
              <a:t>.com</a:t>
            </a:r>
            <a:endParaRPr lang="es-DO" sz="2000" b="1" dirty="0">
              <a:solidFill>
                <a:schemeClr val="bg1"/>
              </a:solidFill>
            </a:endParaRPr>
          </a:p>
        </p:txBody>
      </p:sp>
      <p:sp>
        <p:nvSpPr>
          <p:cNvPr id="36" name="CuadroTexto 35">
            <a:extLst>
              <a:ext uri="{FF2B5EF4-FFF2-40B4-BE49-F238E27FC236}">
                <a16:creationId xmlns:a16="http://schemas.microsoft.com/office/drawing/2014/main" id="{10D091D8-C0B8-495E-971E-170662089F42}"/>
              </a:ext>
            </a:extLst>
          </p:cNvPr>
          <p:cNvSpPr txBox="1"/>
          <p:nvPr/>
        </p:nvSpPr>
        <p:spPr>
          <a:xfrm rot="184788" flipH="1">
            <a:off x="-102040" y="346421"/>
            <a:ext cx="3704491" cy="2862322"/>
          </a:xfrm>
          <a:prstGeom prst="rect">
            <a:avLst/>
          </a:prstGeom>
          <a:noFill/>
          <a:effectLst>
            <a:glow>
              <a:schemeClr val="accent1"/>
            </a:glow>
            <a:outerShdw blurRad="190500" dir="7500000" algn="r" rotWithShape="0">
              <a:schemeClr val="tx1"/>
            </a:outerShdw>
            <a:reflection blurRad="965200" stA="0" dist="50800" dir="5400000" sy="-100000" algn="bl" rotWithShape="0"/>
            <a:softEdge rad="0"/>
          </a:effectLst>
          <a:scene3d>
            <a:camera prst="isometricOffAxis1Right"/>
            <a:lightRig rig="sunset" dir="t">
              <a:rot lat="0" lon="0" rev="7200000"/>
            </a:lightRig>
          </a:scene3d>
          <a:sp3d prstMaterial="metal">
            <a:bevelT w="0" prst="slope"/>
            <a:bevelB w="107950" prst="slope"/>
            <a:extrusionClr>
              <a:srgbClr val="5C2A08"/>
            </a:extrusionClr>
          </a:sp3d>
        </p:spPr>
        <p:txBody>
          <a:bodyPr wrap="square" rtlCol="0">
            <a:spAutoFit/>
          </a:bodyPr>
          <a:lstStyle/>
          <a:p>
            <a:pPr algn="ctr"/>
            <a:r>
              <a:rPr kumimoji="0" lang="es-ES" sz="3600" b="0" i="0" u="none" strike="noStrike" kern="1200" cap="none" spc="0" normalizeH="0" baseline="0" noProof="0">
                <a:ln>
                  <a:noFill/>
                </a:ln>
                <a:solidFill>
                  <a:prstClr val="white"/>
                </a:solidFill>
                <a:effectLst/>
                <a:uLnTx/>
                <a:uFillTx/>
                <a:latin typeface="Trebuchet MS" panose="020B0603020202020204"/>
                <a:ea typeface="+mj-ea"/>
                <a:cs typeface="+mj-cs"/>
              </a:rPr>
              <a:t>6. ¿Qué método usó Dios para dar a Juan la revelación del Apocalipsis?</a:t>
            </a:r>
            <a:endParaRPr lang="es-DO" sz="4800" dirty="0">
              <a:solidFill>
                <a:schemeClr val="bg1"/>
              </a:solidFill>
              <a:latin typeface="Bahnschrift SemiBold" panose="020B0502040204020203" pitchFamily="34" charset="0"/>
            </a:endParaRPr>
          </a:p>
        </p:txBody>
      </p:sp>
      <p:sp>
        <p:nvSpPr>
          <p:cNvPr id="2" name="Triángulo rectángulo 1">
            <a:extLst>
              <a:ext uri="{FF2B5EF4-FFF2-40B4-BE49-F238E27FC236}">
                <a16:creationId xmlns:a16="http://schemas.microsoft.com/office/drawing/2014/main" id="{637D6D6A-D14B-4BDD-A055-ACB8ED996710}"/>
              </a:ext>
            </a:extLst>
          </p:cNvPr>
          <p:cNvSpPr/>
          <p:nvPr/>
        </p:nvSpPr>
        <p:spPr>
          <a:xfrm flipH="1">
            <a:off x="10625065" y="5396249"/>
            <a:ext cx="1566934" cy="1461751"/>
          </a:xfrm>
          <a:prstGeom prst="rtTriangle">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Franja diagonal 3">
            <a:extLst>
              <a:ext uri="{FF2B5EF4-FFF2-40B4-BE49-F238E27FC236}">
                <a16:creationId xmlns:a16="http://schemas.microsoft.com/office/drawing/2014/main" id="{D23E7619-2691-4A8B-AA86-85D70F66994F}"/>
              </a:ext>
            </a:extLst>
          </p:cNvPr>
          <p:cNvSpPr/>
          <p:nvPr/>
        </p:nvSpPr>
        <p:spPr>
          <a:xfrm rot="5400000" flipH="1">
            <a:off x="9769695" y="4435700"/>
            <a:ext cx="2389032" cy="2455568"/>
          </a:xfrm>
          <a:prstGeom prst="diagStripe">
            <a:avLst>
              <a:gd name="adj" fmla="val 60920"/>
            </a:avLst>
          </a:prstGeom>
          <a:solidFill>
            <a:srgbClr val="B5520F"/>
          </a:solidFill>
          <a:ln>
            <a:solidFill>
              <a:srgbClr val="B552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Marcador de contenido 2">
            <a:extLst>
              <a:ext uri="{FF2B5EF4-FFF2-40B4-BE49-F238E27FC236}">
                <a16:creationId xmlns:a16="http://schemas.microsoft.com/office/drawing/2014/main" id="{FB230EF1-0E5B-4367-930A-6F3F812687AA}"/>
              </a:ext>
            </a:extLst>
          </p:cNvPr>
          <p:cNvSpPr txBox="1">
            <a:spLocks/>
          </p:cNvSpPr>
          <p:nvPr/>
        </p:nvSpPr>
        <p:spPr>
          <a:xfrm>
            <a:off x="3817198" y="168813"/>
            <a:ext cx="7901190" cy="654508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es-ES" sz="3200" b="0" i="0" u="none" strike="noStrike" kern="1200" cap="none" spc="0" normalizeH="0" baseline="0" noProof="0" dirty="0">
                <a:ln>
                  <a:noFill/>
                </a:ln>
                <a:solidFill>
                  <a:srgbClr val="DF6613"/>
                </a:solidFill>
                <a:effectLst/>
                <a:uLnTx/>
                <a:uFillTx/>
                <a:latin typeface="Trebuchet MS" panose="020B0603020202020204"/>
                <a:ea typeface="+mn-ea"/>
                <a:cs typeface="+mn-cs"/>
              </a:rPr>
              <a:t>Ap. 1: 11, 12</a:t>
            </a:r>
          </a:p>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es-ES" sz="3200" b="0" i="0" u="none" strike="noStrike" kern="1200" cap="none" spc="0" normalizeH="0" baseline="0" noProof="0" dirty="0">
                <a:ln>
                  <a:noFill/>
                </a:ln>
                <a:solidFill>
                  <a:srgbClr val="DF6613"/>
                </a:solidFill>
                <a:effectLst/>
                <a:uLnTx/>
                <a:uFillTx/>
                <a:latin typeface="Trebuchet MS" panose="020B0603020202020204"/>
                <a:ea typeface="+mn-ea"/>
                <a:cs typeface="+mn-cs"/>
              </a:rPr>
              <a:t>11 </a:t>
            </a:r>
            <a:r>
              <a:rPr kumimoji="0" lang="es-ES" sz="3200" b="0" i="0" u="none" strike="noStrike" kern="1200" cap="none" spc="0" normalizeH="0" baseline="0" noProof="0" dirty="0">
                <a:ln>
                  <a:noFill/>
                </a:ln>
                <a:solidFill>
                  <a:srgbClr val="0E1B5A"/>
                </a:solidFill>
                <a:effectLst/>
                <a:uLnTx/>
                <a:uFillTx/>
                <a:latin typeface="Trebuchet MS" panose="020B0603020202020204"/>
                <a:ea typeface="+mn-ea"/>
                <a:cs typeface="+mn-cs"/>
              </a:rPr>
              <a:t>que decía: Yo soy el Alfa y la Omega, el primero y el último. Escribe en un libro lo que                      y envíalo a las siete iglesias que están en Asia: a Efeso, Esmirna, Pérgamo, Tiatira, Sardis, Filadelfia y Laodicea.</a:t>
            </a:r>
          </a:p>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es-ES" sz="3200" b="0" i="0" u="none" strike="noStrike" kern="1200" cap="none" spc="0" normalizeH="0" baseline="0" noProof="0" dirty="0">
                <a:ln>
                  <a:noFill/>
                </a:ln>
                <a:solidFill>
                  <a:srgbClr val="DF6613"/>
                </a:solidFill>
                <a:effectLst/>
                <a:uLnTx/>
                <a:uFillTx/>
                <a:latin typeface="Trebuchet MS" panose="020B0603020202020204"/>
                <a:ea typeface="+mn-ea"/>
                <a:cs typeface="+mn-cs"/>
              </a:rPr>
              <a:t>12 </a:t>
            </a:r>
            <a:r>
              <a:rPr kumimoji="0" lang="es-ES" sz="3200" b="0" i="0" u="none" strike="noStrike" kern="1200" cap="none" spc="0" normalizeH="0" baseline="0" noProof="0" dirty="0">
                <a:ln>
                  <a:noFill/>
                </a:ln>
                <a:solidFill>
                  <a:srgbClr val="0E1B5A"/>
                </a:solidFill>
                <a:effectLst/>
                <a:uLnTx/>
                <a:uFillTx/>
                <a:latin typeface="Trebuchet MS" panose="020B0603020202020204"/>
                <a:ea typeface="+mn-ea"/>
                <a:cs typeface="+mn-cs"/>
              </a:rPr>
              <a:t>Y me volví para ver          que</a:t>
            </a:r>
            <a:r>
              <a:rPr kumimoji="0" lang="es-ES" sz="3200" b="0" i="0" u="none" strike="noStrike" kern="1200" cap="none" spc="0" normalizeH="0" baseline="0" noProof="0" dirty="0">
                <a:ln>
                  <a:noFill/>
                </a:ln>
                <a:solidFill>
                  <a:srgbClr val="DF6613"/>
                </a:solidFill>
                <a:effectLst/>
                <a:uLnTx/>
                <a:uFillTx/>
                <a:latin typeface="Trebuchet MS" panose="020B0603020202020204"/>
                <a:ea typeface="+mn-ea"/>
                <a:cs typeface="+mn-cs"/>
              </a:rPr>
              <a:t>                                                                                                                                   </a:t>
            </a:r>
            <a:r>
              <a:rPr kumimoji="0" lang="es-ES" sz="3200" b="0" i="0" u="none" strike="noStrike" kern="1200" cap="none" spc="0" normalizeH="0" baseline="0" noProof="0" dirty="0">
                <a:ln>
                  <a:noFill/>
                </a:ln>
                <a:solidFill>
                  <a:srgbClr val="0E1B5A"/>
                </a:solidFill>
                <a:effectLst/>
                <a:uLnTx/>
                <a:uFillTx/>
                <a:latin typeface="Trebuchet MS" panose="020B0603020202020204"/>
                <a:ea typeface="+mn-ea"/>
                <a:cs typeface="+mn-cs"/>
              </a:rPr>
              <a:t>conmigo; y vuelto, vi siete </a:t>
            </a:r>
          </a:p>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es-ES" sz="3200" b="0" i="0" u="none" strike="noStrike" kern="1200" cap="none" spc="0" normalizeH="0" baseline="0" noProof="0" dirty="0">
                <a:ln>
                  <a:noFill/>
                </a:ln>
                <a:solidFill>
                  <a:srgbClr val="0E1B5A"/>
                </a:solidFill>
                <a:effectLst/>
                <a:uLnTx/>
                <a:uFillTx/>
                <a:latin typeface="Trebuchet MS" panose="020B0603020202020204"/>
                <a:ea typeface="+mn-ea"/>
                <a:cs typeface="+mn-cs"/>
              </a:rPr>
              <a:t>candeleros de oro,</a:t>
            </a:r>
          </a:p>
        </p:txBody>
      </p:sp>
      <p:pic>
        <p:nvPicPr>
          <p:cNvPr id="5" name="Imagen 4">
            <a:extLst>
              <a:ext uri="{FF2B5EF4-FFF2-40B4-BE49-F238E27FC236}">
                <a16:creationId xmlns:a16="http://schemas.microsoft.com/office/drawing/2014/main" id="{A92322D2-0383-4B6C-88B5-80854FB1A7E0}"/>
              </a:ext>
            </a:extLst>
          </p:cNvPr>
          <p:cNvPicPr>
            <a:picLocks noChangeAspect="1"/>
          </p:cNvPicPr>
          <p:nvPr/>
        </p:nvPicPr>
        <p:blipFill>
          <a:blip r:embed="rId4"/>
          <a:stretch>
            <a:fillRect/>
          </a:stretch>
        </p:blipFill>
        <p:spPr>
          <a:xfrm>
            <a:off x="301272" y="3962553"/>
            <a:ext cx="1889924" cy="1700931"/>
          </a:xfrm>
          <a:prstGeom prst="rect">
            <a:avLst/>
          </a:prstGeom>
        </p:spPr>
      </p:pic>
      <p:sp>
        <p:nvSpPr>
          <p:cNvPr id="3" name="CuadroTexto 2">
            <a:extLst>
              <a:ext uri="{FF2B5EF4-FFF2-40B4-BE49-F238E27FC236}">
                <a16:creationId xmlns:a16="http://schemas.microsoft.com/office/drawing/2014/main" id="{E65C8532-D8A0-44B8-AF54-D4E44CBB246F}"/>
              </a:ext>
            </a:extLst>
          </p:cNvPr>
          <p:cNvSpPr txBox="1"/>
          <p:nvPr/>
        </p:nvSpPr>
        <p:spPr>
          <a:xfrm>
            <a:off x="4996070" y="2099256"/>
            <a:ext cx="3066409" cy="584775"/>
          </a:xfrm>
          <a:prstGeom prst="rect">
            <a:avLst/>
          </a:prstGeom>
          <a:noFill/>
        </p:spPr>
        <p:txBody>
          <a:bodyPr wrap="square" rtlCol="0">
            <a:spAutoFit/>
          </a:bodyPr>
          <a:lstStyle/>
          <a:p>
            <a:r>
              <a:rPr lang="es-ES" sz="3200" dirty="0">
                <a:solidFill>
                  <a:srgbClr val="DF6613"/>
                </a:solidFill>
                <a:latin typeface="Trebuchet MS" panose="020B0603020202020204"/>
              </a:rPr>
              <a:t>v</a:t>
            </a:r>
            <a:r>
              <a:rPr kumimoji="0" lang="es-ES" sz="3200" b="0" i="0" u="none" strike="noStrike" kern="1200" cap="none" spc="0" normalizeH="0" baseline="0" noProof="0" dirty="0">
                <a:ln>
                  <a:noFill/>
                </a:ln>
                <a:solidFill>
                  <a:srgbClr val="DF6613"/>
                </a:solidFill>
                <a:effectLst/>
                <a:uLnTx/>
                <a:uFillTx/>
                <a:latin typeface="Trebuchet MS" panose="020B0603020202020204"/>
                <a:ea typeface="+mn-ea"/>
                <a:cs typeface="+mn-cs"/>
              </a:rPr>
              <a:t>es [en visión]</a:t>
            </a:r>
            <a:endParaRPr lang="en-US" dirty="0"/>
          </a:p>
        </p:txBody>
      </p:sp>
      <p:sp>
        <p:nvSpPr>
          <p:cNvPr id="6" name="CuadroTexto 5">
            <a:extLst>
              <a:ext uri="{FF2B5EF4-FFF2-40B4-BE49-F238E27FC236}">
                <a16:creationId xmlns:a16="http://schemas.microsoft.com/office/drawing/2014/main" id="{9EBD8806-90F5-48DA-840A-E12904499EFA}"/>
              </a:ext>
            </a:extLst>
          </p:cNvPr>
          <p:cNvSpPr txBox="1"/>
          <p:nvPr/>
        </p:nvSpPr>
        <p:spPr>
          <a:xfrm>
            <a:off x="7952973" y="4574717"/>
            <a:ext cx="1388617" cy="584775"/>
          </a:xfrm>
          <a:prstGeom prst="rect">
            <a:avLst/>
          </a:prstGeom>
          <a:noFill/>
        </p:spPr>
        <p:txBody>
          <a:bodyPr wrap="square" rtlCol="0">
            <a:spAutoFit/>
          </a:bodyPr>
          <a:lstStyle/>
          <a:p>
            <a:r>
              <a:rPr kumimoji="0" lang="es-ES" sz="3200" b="0" i="0" u="none" strike="noStrike" kern="1200" cap="none" spc="0" normalizeH="0" baseline="0" noProof="0" dirty="0">
                <a:ln>
                  <a:noFill/>
                </a:ln>
                <a:solidFill>
                  <a:srgbClr val="DF6613"/>
                </a:solidFill>
                <a:effectLst/>
                <a:uLnTx/>
                <a:uFillTx/>
                <a:latin typeface="Trebuchet MS" panose="020B0603020202020204"/>
                <a:ea typeface="+mn-ea"/>
                <a:cs typeface="+mn-cs"/>
              </a:rPr>
              <a:t>la voz</a:t>
            </a:r>
            <a:endParaRPr lang="en-US" dirty="0"/>
          </a:p>
        </p:txBody>
      </p:sp>
      <p:sp>
        <p:nvSpPr>
          <p:cNvPr id="7" name="CuadroTexto 6">
            <a:extLst>
              <a:ext uri="{FF2B5EF4-FFF2-40B4-BE49-F238E27FC236}">
                <a16:creationId xmlns:a16="http://schemas.microsoft.com/office/drawing/2014/main" id="{27787911-9036-48C8-B0BB-F7248AA36A67}"/>
              </a:ext>
            </a:extLst>
          </p:cNvPr>
          <p:cNvSpPr txBox="1"/>
          <p:nvPr/>
        </p:nvSpPr>
        <p:spPr>
          <a:xfrm>
            <a:off x="9909595" y="4540653"/>
            <a:ext cx="1661374" cy="584775"/>
          </a:xfrm>
          <a:prstGeom prst="rect">
            <a:avLst/>
          </a:prstGeom>
          <a:noFill/>
        </p:spPr>
        <p:txBody>
          <a:bodyPr wrap="square" rtlCol="0">
            <a:spAutoFit/>
          </a:bodyPr>
          <a:lstStyle/>
          <a:p>
            <a:r>
              <a:rPr kumimoji="0" lang="es-ES" sz="3200" b="0" i="0" u="none" strike="noStrike" kern="1200" cap="none" spc="0" normalizeH="0" baseline="0" noProof="0" dirty="0">
                <a:ln>
                  <a:noFill/>
                </a:ln>
                <a:solidFill>
                  <a:srgbClr val="DF6613"/>
                </a:solidFill>
                <a:effectLst/>
                <a:uLnTx/>
                <a:uFillTx/>
                <a:latin typeface="Trebuchet MS" panose="020B0603020202020204"/>
                <a:ea typeface="+mn-ea"/>
                <a:cs typeface="+mn-cs"/>
              </a:rPr>
              <a:t>hablaba</a:t>
            </a:r>
            <a:endParaRPr lang="en-US" dirty="0"/>
          </a:p>
        </p:txBody>
      </p:sp>
    </p:spTree>
    <p:extLst>
      <p:ext uri="{BB962C8B-B14F-4D97-AF65-F5344CB8AC3E}">
        <p14:creationId xmlns:p14="http://schemas.microsoft.com/office/powerpoint/2010/main" val="2218777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pic>
        <p:nvPicPr>
          <p:cNvPr id="21" name="Imagen 20">
            <a:extLst>
              <a:ext uri="{FF2B5EF4-FFF2-40B4-BE49-F238E27FC236}">
                <a16:creationId xmlns:a16="http://schemas.microsoft.com/office/drawing/2014/main" id="{C8159703-497C-4559-9F37-7590D696EE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2" name="Rectángulo 21">
            <a:extLst>
              <a:ext uri="{FF2B5EF4-FFF2-40B4-BE49-F238E27FC236}">
                <a16:creationId xmlns:a16="http://schemas.microsoft.com/office/drawing/2014/main" id="{75B286E7-D750-42EF-9241-2DDF826F777D}"/>
              </a:ext>
            </a:extLst>
          </p:cNvPr>
          <p:cNvSpPr/>
          <p:nvPr/>
        </p:nvSpPr>
        <p:spPr>
          <a:xfrm>
            <a:off x="-1" y="0"/>
            <a:ext cx="2419643" cy="6858000"/>
          </a:xfrm>
          <a:prstGeom prst="rect">
            <a:avLst/>
          </a:prstGeom>
          <a:solidFill>
            <a:srgbClr val="002060"/>
          </a:solidFill>
          <a:ln>
            <a:solidFill>
              <a:schemeClr val="bg1"/>
            </a:solidFill>
          </a:ln>
          <a:scene3d>
            <a:camera prst="orthographicFront"/>
            <a:lightRig rig="threePt" dir="t"/>
          </a:scene3d>
          <a:sp3d contourW="6350">
            <a:bevelT w="165100" prst="coolSlant"/>
            <a:bevelB w="88900"/>
            <a:contourClr>
              <a:srgbClr val="DF6613"/>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ángulo 22">
            <a:extLst>
              <a:ext uri="{FF2B5EF4-FFF2-40B4-BE49-F238E27FC236}">
                <a16:creationId xmlns:a16="http://schemas.microsoft.com/office/drawing/2014/main" id="{D68EC996-8EC5-4046-B152-18FAA35DD062}"/>
              </a:ext>
            </a:extLst>
          </p:cNvPr>
          <p:cNvSpPr/>
          <p:nvPr/>
        </p:nvSpPr>
        <p:spPr>
          <a:xfrm>
            <a:off x="2125035" y="0"/>
            <a:ext cx="10066964" cy="6858000"/>
          </a:xfrm>
          <a:prstGeom prst="rect">
            <a:avLst/>
          </a:prstGeom>
          <a:solidFill>
            <a:schemeClr val="bg1">
              <a:alpha val="79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uadroTexto 24">
            <a:extLst>
              <a:ext uri="{FF2B5EF4-FFF2-40B4-BE49-F238E27FC236}">
                <a16:creationId xmlns:a16="http://schemas.microsoft.com/office/drawing/2014/main" id="{2834B90D-09C4-4059-976B-86C808CAF05A}"/>
              </a:ext>
            </a:extLst>
          </p:cNvPr>
          <p:cNvSpPr txBox="1"/>
          <p:nvPr/>
        </p:nvSpPr>
        <p:spPr>
          <a:xfrm>
            <a:off x="125489" y="6313785"/>
            <a:ext cx="1930329" cy="400110"/>
          </a:xfrm>
          <a:prstGeom prst="rect">
            <a:avLst/>
          </a:prstGeom>
          <a:noFill/>
          <a:scene3d>
            <a:camera prst="orthographicFront"/>
            <a:lightRig rig="sunset" dir="t">
              <a:rot lat="0" lon="0" rev="1800000"/>
            </a:lightRig>
          </a:scene3d>
          <a:sp3d contourW="12700">
            <a:bevelT w="146050" prst="relaxedInset"/>
            <a:bevelB w="25400"/>
            <a:contourClr>
              <a:srgbClr val="DF6613"/>
            </a:contourClr>
          </a:sp3d>
        </p:spPr>
        <p:txBody>
          <a:bodyPr wrap="square" rtlCol="0">
            <a:spAutoFit/>
          </a:bodyPr>
          <a:lstStyle/>
          <a:p>
            <a:r>
              <a:rPr lang="en-US" sz="2000" b="1" dirty="0">
                <a:solidFill>
                  <a:srgbClr val="DF6613"/>
                </a:solidFill>
              </a:rPr>
              <a:t>CristoWeb</a:t>
            </a:r>
            <a:r>
              <a:rPr lang="en-US" sz="2000" b="1" dirty="0">
                <a:solidFill>
                  <a:schemeClr val="bg1"/>
                </a:solidFill>
              </a:rPr>
              <a:t>.com</a:t>
            </a:r>
            <a:endParaRPr lang="es-DO" sz="2000" b="1" dirty="0">
              <a:solidFill>
                <a:schemeClr val="bg1"/>
              </a:solidFill>
            </a:endParaRPr>
          </a:p>
        </p:txBody>
      </p:sp>
      <p:sp>
        <p:nvSpPr>
          <p:cNvPr id="27" name="CuadroTexto 26">
            <a:extLst>
              <a:ext uri="{FF2B5EF4-FFF2-40B4-BE49-F238E27FC236}">
                <a16:creationId xmlns:a16="http://schemas.microsoft.com/office/drawing/2014/main" id="{9C2AA7C8-5C83-426B-A350-2969F6917213}"/>
              </a:ext>
            </a:extLst>
          </p:cNvPr>
          <p:cNvSpPr txBox="1"/>
          <p:nvPr/>
        </p:nvSpPr>
        <p:spPr>
          <a:xfrm>
            <a:off x="41081" y="1926574"/>
            <a:ext cx="2043993" cy="646331"/>
          </a:xfrm>
          <a:prstGeom prst="rect">
            <a:avLst/>
          </a:prstGeom>
          <a:noFill/>
        </p:spPr>
        <p:txBody>
          <a:bodyPr wrap="square" rtlCol="0">
            <a:spAutoFit/>
          </a:bodyPr>
          <a:lstStyle/>
          <a:p>
            <a:pPr algn="ctr"/>
            <a:r>
              <a:rPr lang="es-ES" sz="3600">
                <a:solidFill>
                  <a:schemeClr val="bg1"/>
                </a:solidFill>
                <a:latin typeface="Britannic Bold" panose="020B0903060703020204" pitchFamily="34" charset="0"/>
              </a:rPr>
              <a:t>Símbolo</a:t>
            </a:r>
            <a:endParaRPr lang="es-ES" sz="3600" dirty="0">
              <a:solidFill>
                <a:schemeClr val="bg1"/>
              </a:solidFill>
              <a:latin typeface="Britannic Bold" panose="020B0903060703020204" pitchFamily="34" charset="0"/>
            </a:endParaRPr>
          </a:p>
        </p:txBody>
      </p:sp>
      <p:sp>
        <p:nvSpPr>
          <p:cNvPr id="11" name="Triángulo rectángulo 10">
            <a:extLst>
              <a:ext uri="{FF2B5EF4-FFF2-40B4-BE49-F238E27FC236}">
                <a16:creationId xmlns:a16="http://schemas.microsoft.com/office/drawing/2014/main" id="{2F0F25E0-E6CC-4EB8-82BD-9F1CA34C3119}"/>
              </a:ext>
            </a:extLst>
          </p:cNvPr>
          <p:cNvSpPr/>
          <p:nvPr/>
        </p:nvSpPr>
        <p:spPr>
          <a:xfrm flipH="1">
            <a:off x="10625065" y="5396249"/>
            <a:ext cx="1566934" cy="1461751"/>
          </a:xfrm>
          <a:prstGeom prst="rtTriangle">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anja diagonal 11">
            <a:extLst>
              <a:ext uri="{FF2B5EF4-FFF2-40B4-BE49-F238E27FC236}">
                <a16:creationId xmlns:a16="http://schemas.microsoft.com/office/drawing/2014/main" id="{4DDD1E43-9AA3-4E73-98A1-D3E5DAC6AA1B}"/>
              </a:ext>
            </a:extLst>
          </p:cNvPr>
          <p:cNvSpPr/>
          <p:nvPr/>
        </p:nvSpPr>
        <p:spPr>
          <a:xfrm rot="5400000" flipH="1">
            <a:off x="9769695" y="4435700"/>
            <a:ext cx="2389032" cy="2455568"/>
          </a:xfrm>
          <a:prstGeom prst="diagStripe">
            <a:avLst>
              <a:gd name="adj" fmla="val 60920"/>
            </a:avLst>
          </a:prstGeom>
          <a:solidFill>
            <a:srgbClr val="DF6613"/>
          </a:solidFill>
          <a:ln>
            <a:solidFill>
              <a:srgbClr val="DF66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Marcador de contenido 2">
            <a:extLst>
              <a:ext uri="{FF2B5EF4-FFF2-40B4-BE49-F238E27FC236}">
                <a16:creationId xmlns:a16="http://schemas.microsoft.com/office/drawing/2014/main" id="{0AACC74D-D993-47A0-8BFD-9FC727101FBA}"/>
              </a:ext>
            </a:extLst>
          </p:cNvPr>
          <p:cNvSpPr txBox="1">
            <a:spLocks/>
          </p:cNvSpPr>
          <p:nvPr/>
        </p:nvSpPr>
        <p:spPr>
          <a:xfrm>
            <a:off x="2917440" y="398455"/>
            <a:ext cx="8392985" cy="627419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ES" sz="5400" b="1" i="0" u="none" strike="noStrike" kern="1200" cap="none" spc="0" normalizeH="0" baseline="0" noProof="0" dirty="0">
                <a:ln>
                  <a:noFill/>
                </a:ln>
                <a:solidFill>
                  <a:srgbClr val="0E1B5A"/>
                </a:solidFill>
                <a:effectLst/>
                <a:uLnTx/>
                <a:uFillTx/>
                <a:latin typeface="Perpetua" panose="02020502060401020303" pitchFamily="18" charset="0"/>
              </a:rPr>
              <a:t>“el uso de una cosa en representación de otra o el uso de un objeto material para representar una verdad moral o espiritual, acontecimiento o personaje históricos” </a:t>
            </a:r>
            <a:r>
              <a:rPr kumimoji="0" lang="es-ES" sz="3000" b="1" i="0" u="none" strike="noStrike" kern="1200" cap="none" spc="0" normalizeH="0" baseline="0" noProof="0" dirty="0">
                <a:ln>
                  <a:noFill/>
                </a:ln>
                <a:solidFill>
                  <a:srgbClr val="0E1B5A"/>
                </a:solidFill>
                <a:effectLst/>
                <a:uLnTx/>
                <a:uFillTx/>
                <a:latin typeface="Perpetua" panose="02020502060401020303" pitchFamily="18" charset="0"/>
              </a:rPr>
              <a:t>E, L. </a:t>
            </a:r>
            <a:r>
              <a:rPr kumimoji="0" lang="es-ES" sz="3000" b="1" i="0" u="none" strike="noStrike" kern="1200" cap="none" spc="0" normalizeH="0" baseline="0" noProof="0" dirty="0" err="1">
                <a:ln>
                  <a:noFill/>
                </a:ln>
                <a:solidFill>
                  <a:srgbClr val="0E1B5A"/>
                </a:solidFill>
                <a:effectLst/>
                <a:uLnTx/>
                <a:uFillTx/>
                <a:latin typeface="Perpetua" panose="02020502060401020303" pitchFamily="18" charset="0"/>
              </a:rPr>
              <a:t>Carballosa</a:t>
            </a:r>
            <a:r>
              <a:rPr kumimoji="0" lang="es-ES" sz="3000" b="1" i="0" u="none" strike="noStrike" kern="1200" cap="none" spc="0" normalizeH="0" baseline="0" noProof="0" dirty="0">
                <a:ln>
                  <a:noFill/>
                </a:ln>
                <a:solidFill>
                  <a:srgbClr val="0E1B5A"/>
                </a:solidFill>
                <a:effectLst/>
                <a:uLnTx/>
                <a:uFillTx/>
                <a:latin typeface="Perpetua" panose="02020502060401020303" pitchFamily="18" charset="0"/>
              </a:rPr>
              <a:t>, Apocalipsis: la Consumación del Plan Eterno de Dios, p. 22</a:t>
            </a:r>
          </a:p>
        </p:txBody>
      </p:sp>
      <p:pic>
        <p:nvPicPr>
          <p:cNvPr id="14" name="Imagen 13">
            <a:extLst>
              <a:ext uri="{FF2B5EF4-FFF2-40B4-BE49-F238E27FC236}">
                <a16:creationId xmlns:a16="http://schemas.microsoft.com/office/drawing/2014/main" id="{F11FA383-A0BD-4159-B4A7-C66A114A4245}"/>
              </a:ext>
            </a:extLst>
          </p:cNvPr>
          <p:cNvPicPr>
            <a:picLocks noChangeAspect="1"/>
          </p:cNvPicPr>
          <p:nvPr/>
        </p:nvPicPr>
        <p:blipFill>
          <a:blip r:embed="rId3"/>
          <a:stretch>
            <a:fillRect/>
          </a:stretch>
        </p:blipFill>
        <p:spPr>
          <a:xfrm>
            <a:off x="146524" y="4103233"/>
            <a:ext cx="1889924" cy="1700931"/>
          </a:xfrm>
          <a:prstGeom prst="rect">
            <a:avLst/>
          </a:prstGeom>
        </p:spPr>
      </p:pic>
    </p:spTree>
    <p:extLst>
      <p:ext uri="{BB962C8B-B14F-4D97-AF65-F5344CB8AC3E}">
        <p14:creationId xmlns:p14="http://schemas.microsoft.com/office/powerpoint/2010/main" val="37535867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alpha val="94000"/>
          </a:schemeClr>
        </a:solidFill>
        <a:effectLst/>
      </p:bgPr>
    </p:bg>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663E6F6F-3C5A-4E8D-B9B2-56BE6D8D3E0E}"/>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7847"/>
                    </a14:imgEffect>
                    <a14:imgEffect>
                      <a14:saturation sat="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a:pattFill prst="pct5">
            <a:fgClr>
              <a:schemeClr val="tx1">
                <a:lumMod val="95000"/>
                <a:lumOff val="5000"/>
              </a:schemeClr>
            </a:fgClr>
            <a:bgClr>
              <a:schemeClr val="bg1"/>
            </a:bgClr>
          </a:pattFill>
        </p:spPr>
      </p:pic>
      <p:sp>
        <p:nvSpPr>
          <p:cNvPr id="27" name="Forma libre: forma 26">
            <a:extLst>
              <a:ext uri="{FF2B5EF4-FFF2-40B4-BE49-F238E27FC236}">
                <a16:creationId xmlns:a16="http://schemas.microsoft.com/office/drawing/2014/main" id="{1ED93141-032D-424F-9E7E-C9073692D19A}"/>
              </a:ext>
            </a:extLst>
          </p:cNvPr>
          <p:cNvSpPr/>
          <p:nvPr/>
        </p:nvSpPr>
        <p:spPr>
          <a:xfrm flipV="1">
            <a:off x="1927274" y="-22966"/>
            <a:ext cx="10264725" cy="6888000"/>
          </a:xfrm>
          <a:custGeom>
            <a:avLst/>
            <a:gdLst>
              <a:gd name="connsiteX0" fmla="*/ 9943817 w 9943817"/>
              <a:gd name="connsiteY0" fmla="*/ 6865039 h 6865039"/>
              <a:gd name="connsiteX1" fmla="*/ 1987126 w 9943817"/>
              <a:gd name="connsiteY1" fmla="*/ 6865039 h 6865039"/>
              <a:gd name="connsiteX2" fmla="*/ 0 w 9943817"/>
              <a:gd name="connsiteY2" fmla="*/ 7056 h 6865039"/>
              <a:gd name="connsiteX3" fmla="*/ 2292879 w 9943817"/>
              <a:gd name="connsiteY3" fmla="*/ 7056 h 6865039"/>
              <a:gd name="connsiteX4" fmla="*/ 2292879 w 9943817"/>
              <a:gd name="connsiteY4" fmla="*/ 0 h 6865039"/>
              <a:gd name="connsiteX5" fmla="*/ 9943817 w 9943817"/>
              <a:gd name="connsiteY5" fmla="*/ 0 h 6865039"/>
              <a:gd name="connsiteX6" fmla="*/ 9943817 w 9943817"/>
              <a:gd name="connsiteY6" fmla="*/ 6865039 h 6865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43817" h="6865039">
                <a:moveTo>
                  <a:pt x="9943817" y="6865039"/>
                </a:moveTo>
                <a:lnTo>
                  <a:pt x="1987126" y="6865039"/>
                </a:lnTo>
                <a:lnTo>
                  <a:pt x="0" y="7056"/>
                </a:lnTo>
                <a:lnTo>
                  <a:pt x="2292879" y="7056"/>
                </a:lnTo>
                <a:lnTo>
                  <a:pt x="2292879" y="0"/>
                </a:lnTo>
                <a:lnTo>
                  <a:pt x="9943817" y="0"/>
                </a:lnTo>
                <a:lnTo>
                  <a:pt x="9943817" y="6865039"/>
                </a:lnTo>
                <a:close/>
              </a:path>
            </a:pathLst>
          </a:custGeom>
          <a:solidFill>
            <a:schemeClr val="bg2">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DO" b="1" dirty="0"/>
          </a:p>
        </p:txBody>
      </p:sp>
      <p:sp>
        <p:nvSpPr>
          <p:cNvPr id="28" name="Forma libre: forma 27">
            <a:extLst>
              <a:ext uri="{FF2B5EF4-FFF2-40B4-BE49-F238E27FC236}">
                <a16:creationId xmlns:a16="http://schemas.microsoft.com/office/drawing/2014/main" id="{F4C4B51B-9C03-4BC2-B884-F0CC58545774}"/>
              </a:ext>
            </a:extLst>
          </p:cNvPr>
          <p:cNvSpPr/>
          <p:nvPr/>
        </p:nvSpPr>
        <p:spPr>
          <a:xfrm flipV="1">
            <a:off x="-1" y="-28137"/>
            <a:ext cx="4051495" cy="6893171"/>
          </a:xfrm>
          <a:custGeom>
            <a:avLst/>
            <a:gdLst>
              <a:gd name="connsiteX0" fmla="*/ 4209663 w 4209663"/>
              <a:gd name="connsiteY0" fmla="*/ 6857986 h 6857986"/>
              <a:gd name="connsiteX1" fmla="*/ 0 w 4209663"/>
              <a:gd name="connsiteY1" fmla="*/ 6857986 h 6857986"/>
              <a:gd name="connsiteX2" fmla="*/ 0 w 4209663"/>
              <a:gd name="connsiteY2" fmla="*/ 0 h 6857986"/>
              <a:gd name="connsiteX3" fmla="*/ 2222055 w 4209663"/>
              <a:gd name="connsiteY3" fmla="*/ 0 h 6857986"/>
              <a:gd name="connsiteX4" fmla="*/ 4209663 w 4209663"/>
              <a:gd name="connsiteY4" fmla="*/ 6857986 h 6857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09663" h="6857986">
                <a:moveTo>
                  <a:pt x="4209663" y="6857986"/>
                </a:moveTo>
                <a:lnTo>
                  <a:pt x="0" y="6857986"/>
                </a:lnTo>
                <a:lnTo>
                  <a:pt x="0" y="0"/>
                </a:lnTo>
                <a:lnTo>
                  <a:pt x="2222055" y="0"/>
                </a:lnTo>
                <a:lnTo>
                  <a:pt x="4209663" y="6857986"/>
                </a:lnTo>
                <a:close/>
              </a:path>
            </a:pathLst>
          </a:custGeom>
          <a:solidFill>
            <a:srgbClr val="002060"/>
          </a:solidFill>
          <a:ln>
            <a:solidFill>
              <a:srgbClr val="DF6613"/>
            </a:solidFill>
          </a:ln>
          <a:effectLst>
            <a:outerShdw blurRad="50800" dist="50800" algn="ctr" rotWithShape="0">
              <a:srgbClr val="DF6613">
                <a:alpha val="43000"/>
              </a:srgbClr>
            </a:outerShdw>
          </a:effectLst>
          <a:scene3d>
            <a:camera prst="obliqueBottomRight"/>
            <a:lightRig rig="threePt" dir="t"/>
          </a:scene3d>
          <a:sp3d extrusionH="76200" contourW="12700" prstMaterial="flat">
            <a:bevelT w="203200" prst="softRound"/>
            <a:bevelB w="127000" h="0"/>
            <a:extrusionClr>
              <a:srgbClr val="DF6613"/>
            </a:extrusionClr>
            <a:contourClr>
              <a:srgbClr val="B5520F"/>
            </a:contourClr>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DO" dirty="0">
              <a:solidFill>
                <a:srgbClr val="C00000"/>
              </a:solidFill>
            </a:endParaRPr>
          </a:p>
        </p:txBody>
      </p:sp>
      <p:sp>
        <p:nvSpPr>
          <p:cNvPr id="46" name="CuadroTexto 45">
            <a:extLst>
              <a:ext uri="{FF2B5EF4-FFF2-40B4-BE49-F238E27FC236}">
                <a16:creationId xmlns:a16="http://schemas.microsoft.com/office/drawing/2014/main" id="{59E9AD64-BA85-4DD2-9244-D1A593BE233E}"/>
              </a:ext>
            </a:extLst>
          </p:cNvPr>
          <p:cNvSpPr txBox="1"/>
          <p:nvPr/>
        </p:nvSpPr>
        <p:spPr>
          <a:xfrm>
            <a:off x="167693" y="6313785"/>
            <a:ext cx="1930329" cy="400110"/>
          </a:xfrm>
          <a:prstGeom prst="rect">
            <a:avLst/>
          </a:prstGeom>
          <a:noFill/>
          <a:ln>
            <a:solidFill>
              <a:srgbClr val="DF6613"/>
            </a:solidFill>
          </a:ln>
        </p:spPr>
        <p:txBody>
          <a:bodyPr wrap="square" rtlCol="0">
            <a:spAutoFit/>
          </a:bodyPr>
          <a:lstStyle/>
          <a:p>
            <a:r>
              <a:rPr lang="en-US" sz="2000" b="1" dirty="0">
                <a:solidFill>
                  <a:srgbClr val="DF6613"/>
                </a:solidFill>
              </a:rPr>
              <a:t>CristoWeb</a:t>
            </a:r>
            <a:r>
              <a:rPr lang="en-US" sz="2000" b="1" dirty="0">
                <a:solidFill>
                  <a:schemeClr val="bg1"/>
                </a:solidFill>
              </a:rPr>
              <a:t>.com</a:t>
            </a:r>
            <a:endParaRPr lang="es-DO" sz="2000" b="1" dirty="0">
              <a:solidFill>
                <a:schemeClr val="bg1"/>
              </a:solidFill>
            </a:endParaRPr>
          </a:p>
        </p:txBody>
      </p:sp>
      <p:sp>
        <p:nvSpPr>
          <p:cNvPr id="36" name="CuadroTexto 35">
            <a:extLst>
              <a:ext uri="{FF2B5EF4-FFF2-40B4-BE49-F238E27FC236}">
                <a16:creationId xmlns:a16="http://schemas.microsoft.com/office/drawing/2014/main" id="{10D091D8-C0B8-495E-971E-170662089F42}"/>
              </a:ext>
            </a:extLst>
          </p:cNvPr>
          <p:cNvSpPr txBox="1"/>
          <p:nvPr/>
        </p:nvSpPr>
        <p:spPr>
          <a:xfrm rot="184788" flipH="1">
            <a:off x="-102040" y="69422"/>
            <a:ext cx="3704491" cy="3416320"/>
          </a:xfrm>
          <a:prstGeom prst="rect">
            <a:avLst/>
          </a:prstGeom>
          <a:noFill/>
          <a:effectLst>
            <a:glow>
              <a:schemeClr val="accent1"/>
            </a:glow>
            <a:outerShdw blurRad="190500" dir="7500000" algn="r" rotWithShape="0">
              <a:schemeClr val="tx1"/>
            </a:outerShdw>
            <a:reflection blurRad="965200" stA="0" dist="50800" dir="5400000" sy="-100000" algn="bl" rotWithShape="0"/>
            <a:softEdge rad="0"/>
          </a:effectLst>
          <a:scene3d>
            <a:camera prst="isometricOffAxis1Right"/>
            <a:lightRig rig="sunset" dir="t">
              <a:rot lat="0" lon="0" rev="7200000"/>
            </a:lightRig>
          </a:scene3d>
          <a:sp3d prstMaterial="metal">
            <a:bevelT w="0" prst="slope"/>
            <a:bevelB w="107950" prst="slope"/>
            <a:extrusionClr>
              <a:srgbClr val="5C2A08"/>
            </a:extrusionClr>
          </a:sp3d>
        </p:spPr>
        <p:txBody>
          <a:bodyPr wrap="square" rtlCol="0">
            <a:spAutoFit/>
          </a:bodyPr>
          <a:lstStyle/>
          <a:p>
            <a:pPr algn="ctr"/>
            <a:r>
              <a:rPr kumimoji="0" lang="es-ES" sz="3600" b="0" i="0" u="none" strike="noStrike" kern="1200" cap="none" spc="0" normalizeH="0" baseline="0" noProof="0">
                <a:ln>
                  <a:noFill/>
                </a:ln>
                <a:solidFill>
                  <a:prstClr val="white"/>
                </a:solidFill>
                <a:effectLst/>
                <a:uLnTx/>
                <a:uFillTx/>
                <a:latin typeface="Trebuchet MS" panose="020B0603020202020204"/>
                <a:ea typeface="+mj-ea"/>
                <a:cs typeface="+mj-cs"/>
              </a:rPr>
              <a:t>7. ¿Por qué Jesús habló en parábolas y nos dio el libro de Apocalipsis en símbolos?</a:t>
            </a:r>
            <a:endParaRPr lang="es-DO" sz="4800" dirty="0">
              <a:solidFill>
                <a:schemeClr val="bg1"/>
              </a:solidFill>
              <a:latin typeface="Bahnschrift SemiBold" panose="020B0502040204020203" pitchFamily="34" charset="0"/>
            </a:endParaRPr>
          </a:p>
        </p:txBody>
      </p:sp>
      <p:sp>
        <p:nvSpPr>
          <p:cNvPr id="2" name="Triángulo rectángulo 1">
            <a:extLst>
              <a:ext uri="{FF2B5EF4-FFF2-40B4-BE49-F238E27FC236}">
                <a16:creationId xmlns:a16="http://schemas.microsoft.com/office/drawing/2014/main" id="{637D6D6A-D14B-4BDD-A055-ACB8ED996710}"/>
              </a:ext>
            </a:extLst>
          </p:cNvPr>
          <p:cNvSpPr/>
          <p:nvPr/>
        </p:nvSpPr>
        <p:spPr>
          <a:xfrm flipH="1">
            <a:off x="10625065" y="5396249"/>
            <a:ext cx="1566934" cy="1461751"/>
          </a:xfrm>
          <a:prstGeom prst="rtTriangle">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Franja diagonal 3">
            <a:extLst>
              <a:ext uri="{FF2B5EF4-FFF2-40B4-BE49-F238E27FC236}">
                <a16:creationId xmlns:a16="http://schemas.microsoft.com/office/drawing/2014/main" id="{D23E7619-2691-4A8B-AA86-85D70F66994F}"/>
              </a:ext>
            </a:extLst>
          </p:cNvPr>
          <p:cNvSpPr/>
          <p:nvPr/>
        </p:nvSpPr>
        <p:spPr>
          <a:xfrm rot="5400000" flipH="1">
            <a:off x="9769695" y="4435700"/>
            <a:ext cx="2389032" cy="2455568"/>
          </a:xfrm>
          <a:prstGeom prst="diagStripe">
            <a:avLst>
              <a:gd name="adj" fmla="val 60920"/>
            </a:avLst>
          </a:prstGeom>
          <a:solidFill>
            <a:srgbClr val="B5520F"/>
          </a:solidFill>
          <a:ln>
            <a:solidFill>
              <a:srgbClr val="B552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Marcador de contenido 2">
            <a:extLst>
              <a:ext uri="{FF2B5EF4-FFF2-40B4-BE49-F238E27FC236}">
                <a16:creationId xmlns:a16="http://schemas.microsoft.com/office/drawing/2014/main" id="{FB230EF1-0E5B-4367-930A-6F3F812687AA}"/>
              </a:ext>
            </a:extLst>
          </p:cNvPr>
          <p:cNvSpPr txBox="1">
            <a:spLocks/>
          </p:cNvSpPr>
          <p:nvPr/>
        </p:nvSpPr>
        <p:spPr>
          <a:xfrm>
            <a:off x="4030016" y="168813"/>
            <a:ext cx="7688372" cy="654508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es-ES" sz="4400" b="0" i="0" u="none" strike="noStrike" kern="1200" cap="none" spc="0" normalizeH="0" baseline="0" noProof="0" dirty="0">
                <a:ln>
                  <a:noFill/>
                </a:ln>
                <a:solidFill>
                  <a:srgbClr val="DF6613"/>
                </a:solidFill>
                <a:effectLst/>
                <a:uLnTx/>
                <a:uFillTx/>
                <a:latin typeface="Trebuchet MS" panose="020B0603020202020204"/>
                <a:ea typeface="+mn-ea"/>
                <a:cs typeface="+mn-cs"/>
              </a:rPr>
              <a:t>Lc. 8: 10</a:t>
            </a:r>
          </a:p>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es-ES" sz="4400" b="0" i="0" u="none" strike="noStrike" kern="1200" cap="none" spc="0" normalizeH="0" baseline="0" noProof="0" dirty="0">
                <a:ln>
                  <a:noFill/>
                </a:ln>
                <a:solidFill>
                  <a:srgbClr val="0E1B5A"/>
                </a:solidFill>
                <a:effectLst/>
                <a:uLnTx/>
                <a:uFillTx/>
                <a:latin typeface="Trebuchet MS" panose="020B0603020202020204"/>
                <a:ea typeface="+mn-ea"/>
                <a:cs typeface="+mn-cs"/>
              </a:rPr>
              <a:t>Y él dijo: A vosotros os es dado conocer los misterios del reino de Dios; pero a los otros por parábolas, para que viendo no         y oyendo </a:t>
            </a:r>
          </a:p>
        </p:txBody>
      </p:sp>
      <p:pic>
        <p:nvPicPr>
          <p:cNvPr id="5" name="Imagen 4">
            <a:extLst>
              <a:ext uri="{FF2B5EF4-FFF2-40B4-BE49-F238E27FC236}">
                <a16:creationId xmlns:a16="http://schemas.microsoft.com/office/drawing/2014/main" id="{A92322D2-0383-4B6C-88B5-80854FB1A7E0}"/>
              </a:ext>
            </a:extLst>
          </p:cNvPr>
          <p:cNvPicPr>
            <a:picLocks noChangeAspect="1"/>
          </p:cNvPicPr>
          <p:nvPr/>
        </p:nvPicPr>
        <p:blipFill>
          <a:blip r:embed="rId4"/>
          <a:stretch>
            <a:fillRect/>
          </a:stretch>
        </p:blipFill>
        <p:spPr>
          <a:xfrm>
            <a:off x="301272" y="3962553"/>
            <a:ext cx="1889924" cy="1700931"/>
          </a:xfrm>
          <a:prstGeom prst="rect">
            <a:avLst/>
          </a:prstGeom>
        </p:spPr>
      </p:pic>
      <p:sp>
        <p:nvSpPr>
          <p:cNvPr id="3" name="CuadroTexto 2">
            <a:extLst>
              <a:ext uri="{FF2B5EF4-FFF2-40B4-BE49-F238E27FC236}">
                <a16:creationId xmlns:a16="http://schemas.microsoft.com/office/drawing/2014/main" id="{F21BCC4B-E089-439B-A6B0-D7B27259294F}"/>
              </a:ext>
            </a:extLst>
          </p:cNvPr>
          <p:cNvSpPr txBox="1"/>
          <p:nvPr/>
        </p:nvSpPr>
        <p:spPr>
          <a:xfrm>
            <a:off x="6576094" y="4428297"/>
            <a:ext cx="1596980" cy="769441"/>
          </a:xfrm>
          <a:prstGeom prst="rect">
            <a:avLst/>
          </a:prstGeom>
          <a:noFill/>
        </p:spPr>
        <p:txBody>
          <a:bodyPr wrap="square" rtlCol="0">
            <a:spAutoFit/>
          </a:bodyPr>
          <a:lstStyle/>
          <a:p>
            <a:r>
              <a:rPr kumimoji="0" lang="es-ES" sz="4400" b="0" i="0" u="none" strike="noStrike" kern="1200" cap="none" spc="0" normalizeH="0" baseline="0" noProof="0" dirty="0">
                <a:ln>
                  <a:noFill/>
                </a:ln>
                <a:solidFill>
                  <a:srgbClr val="DF6613"/>
                </a:solidFill>
                <a:effectLst/>
                <a:uLnTx/>
                <a:uFillTx/>
                <a:latin typeface="Trebuchet MS" panose="020B0603020202020204"/>
                <a:ea typeface="+mn-ea"/>
                <a:cs typeface="+mn-cs"/>
              </a:rPr>
              <a:t>vean,</a:t>
            </a:r>
            <a:endParaRPr lang="en-US" dirty="0"/>
          </a:p>
        </p:txBody>
      </p:sp>
      <p:sp>
        <p:nvSpPr>
          <p:cNvPr id="6" name="CuadroTexto 5">
            <a:extLst>
              <a:ext uri="{FF2B5EF4-FFF2-40B4-BE49-F238E27FC236}">
                <a16:creationId xmlns:a16="http://schemas.microsoft.com/office/drawing/2014/main" id="{72590749-553F-4EF7-940D-6BA1E437A8E7}"/>
              </a:ext>
            </a:extLst>
          </p:cNvPr>
          <p:cNvSpPr txBox="1"/>
          <p:nvPr/>
        </p:nvSpPr>
        <p:spPr>
          <a:xfrm>
            <a:off x="4008795" y="4980622"/>
            <a:ext cx="3876145" cy="831253"/>
          </a:xfrm>
          <a:prstGeom prst="rect">
            <a:avLst/>
          </a:prstGeom>
          <a:noFill/>
        </p:spPr>
        <p:txBody>
          <a:bodyPr wrap="square" rtlCol="0">
            <a:spAutoFit/>
          </a:bodyPr>
          <a:lstStyle/>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es-ES" sz="4400" b="0" i="0" u="none" strike="noStrike" kern="1200" cap="none" spc="0" normalizeH="0" baseline="0" noProof="0" dirty="0">
                <a:ln>
                  <a:noFill/>
                </a:ln>
                <a:solidFill>
                  <a:srgbClr val="DF6613"/>
                </a:solidFill>
                <a:effectLst/>
                <a:uLnTx/>
                <a:uFillTx/>
                <a:latin typeface="Trebuchet MS" panose="020B0603020202020204"/>
                <a:ea typeface="+mn-ea"/>
                <a:cs typeface="+mn-cs"/>
              </a:rPr>
              <a:t>no entiendan.</a:t>
            </a:r>
          </a:p>
        </p:txBody>
      </p:sp>
    </p:spTree>
    <p:extLst>
      <p:ext uri="{BB962C8B-B14F-4D97-AF65-F5344CB8AC3E}">
        <p14:creationId xmlns:p14="http://schemas.microsoft.com/office/powerpoint/2010/main" val="1709099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DF6613"/>
        </a:solidFill>
        <a:effectLst/>
      </p:bgPr>
    </p:bg>
    <p:spTree>
      <p:nvGrpSpPr>
        <p:cNvPr id="1" name=""/>
        <p:cNvGrpSpPr/>
        <p:nvPr/>
      </p:nvGrpSpPr>
      <p:grpSpPr>
        <a:xfrm>
          <a:off x="0" y="0"/>
          <a:ext cx="0" cy="0"/>
          <a:chOff x="0" y="0"/>
          <a:chExt cx="0" cy="0"/>
        </a:xfrm>
      </p:grpSpPr>
      <p:sp>
        <p:nvSpPr>
          <p:cNvPr id="8" name="Forma libre: forma 7">
            <a:extLst>
              <a:ext uri="{FF2B5EF4-FFF2-40B4-BE49-F238E27FC236}">
                <a16:creationId xmlns:a16="http://schemas.microsoft.com/office/drawing/2014/main" id="{9B77F9C5-E54E-4099-8380-EB5A912B1B75}"/>
              </a:ext>
            </a:extLst>
          </p:cNvPr>
          <p:cNvSpPr/>
          <p:nvPr/>
        </p:nvSpPr>
        <p:spPr>
          <a:xfrm rot="2654978">
            <a:off x="-823210" y="-4564914"/>
            <a:ext cx="7970901" cy="12660571"/>
          </a:xfrm>
          <a:custGeom>
            <a:avLst/>
            <a:gdLst>
              <a:gd name="connsiteX0" fmla="*/ 0 w 7953791"/>
              <a:gd name="connsiteY0" fmla="*/ 7748141 h 12660571"/>
              <a:gd name="connsiteX1" fmla="*/ 7953791 w 7953791"/>
              <a:gd name="connsiteY1" fmla="*/ 0 h 12660571"/>
              <a:gd name="connsiteX2" fmla="*/ 7664458 w 7953791"/>
              <a:gd name="connsiteY2" fmla="*/ 9855968 h 12660571"/>
              <a:gd name="connsiteX3" fmla="*/ 4785415 w 7953791"/>
              <a:gd name="connsiteY3" fmla="*/ 12660571 h 12660571"/>
              <a:gd name="connsiteX4" fmla="*/ 0 w 7953791"/>
              <a:gd name="connsiteY4" fmla="*/ 7748141 h 126605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53791" h="12660571">
                <a:moveTo>
                  <a:pt x="0" y="7748141"/>
                </a:moveTo>
                <a:lnTo>
                  <a:pt x="7953791" y="0"/>
                </a:lnTo>
                <a:lnTo>
                  <a:pt x="7664458" y="9855968"/>
                </a:lnTo>
                <a:lnTo>
                  <a:pt x="4785415" y="12660571"/>
                </a:lnTo>
                <a:lnTo>
                  <a:pt x="0" y="7748141"/>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Forma libre: forma 35">
            <a:extLst>
              <a:ext uri="{FF2B5EF4-FFF2-40B4-BE49-F238E27FC236}">
                <a16:creationId xmlns:a16="http://schemas.microsoft.com/office/drawing/2014/main" id="{C935D1F8-2AC8-494F-8184-FDB22702C153}"/>
              </a:ext>
            </a:extLst>
          </p:cNvPr>
          <p:cNvSpPr/>
          <p:nvPr/>
        </p:nvSpPr>
        <p:spPr>
          <a:xfrm rot="2582559">
            <a:off x="7327676" y="-1335590"/>
            <a:ext cx="3453248" cy="5984948"/>
          </a:xfrm>
          <a:custGeom>
            <a:avLst/>
            <a:gdLst>
              <a:gd name="connsiteX0" fmla="*/ 0 w 3453248"/>
              <a:gd name="connsiteY0" fmla="*/ 3127443 h 5984948"/>
              <a:gd name="connsiteX1" fmla="*/ 3453248 w 3453248"/>
              <a:gd name="connsiteY1" fmla="*/ 0 h 5984948"/>
              <a:gd name="connsiteX2" fmla="*/ 3074754 w 3453248"/>
              <a:gd name="connsiteY2" fmla="*/ 5544034 h 5984948"/>
              <a:gd name="connsiteX3" fmla="*/ 2587908 w 3453248"/>
              <a:gd name="connsiteY3" fmla="*/ 5984948 h 5984948"/>
              <a:gd name="connsiteX4" fmla="*/ 0 w 3453248"/>
              <a:gd name="connsiteY4" fmla="*/ 3127443 h 59849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3248" h="5984948">
                <a:moveTo>
                  <a:pt x="0" y="3127443"/>
                </a:moveTo>
                <a:lnTo>
                  <a:pt x="3453248" y="0"/>
                </a:lnTo>
                <a:lnTo>
                  <a:pt x="3074754" y="5544034"/>
                </a:lnTo>
                <a:lnTo>
                  <a:pt x="2587908" y="5984948"/>
                </a:lnTo>
                <a:lnTo>
                  <a:pt x="0" y="3127443"/>
                </a:lnTo>
                <a:close/>
              </a:path>
            </a:pathLst>
          </a:custGeom>
          <a:solidFill>
            <a:srgbClr val="680000"/>
          </a:solidFill>
          <a:ln>
            <a:solidFill>
              <a:srgbClr val="960000"/>
            </a:solidFill>
          </a:ln>
          <a:scene3d>
            <a:camera prst="isometricLeftDown">
              <a:rot lat="1800000" lon="27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orma libre: forma 26">
            <a:extLst>
              <a:ext uri="{FF2B5EF4-FFF2-40B4-BE49-F238E27FC236}">
                <a16:creationId xmlns:a16="http://schemas.microsoft.com/office/drawing/2014/main" id="{97410738-E47F-46BB-AFC7-DE5E7F5E8D69}"/>
              </a:ext>
            </a:extLst>
          </p:cNvPr>
          <p:cNvSpPr/>
          <p:nvPr/>
        </p:nvSpPr>
        <p:spPr>
          <a:xfrm rot="2523257">
            <a:off x="677069" y="-3030035"/>
            <a:ext cx="8112938" cy="10692810"/>
          </a:xfrm>
          <a:custGeom>
            <a:avLst/>
            <a:gdLst>
              <a:gd name="connsiteX0" fmla="*/ 0 w 8112938"/>
              <a:gd name="connsiteY0" fmla="*/ 7298052 h 10692810"/>
              <a:gd name="connsiteX1" fmla="*/ 8089881 w 8112938"/>
              <a:gd name="connsiteY1" fmla="*/ 0 h 10692810"/>
              <a:gd name="connsiteX2" fmla="*/ 8112938 w 8112938"/>
              <a:gd name="connsiteY2" fmla="*/ 25558 h 10692810"/>
              <a:gd name="connsiteX3" fmla="*/ 7643601 w 8112938"/>
              <a:gd name="connsiteY3" fmla="*/ 6560086 h 10692810"/>
              <a:gd name="connsiteX4" fmla="*/ 3062483 w 8112938"/>
              <a:gd name="connsiteY4" fmla="*/ 10692810 h 10692810"/>
              <a:gd name="connsiteX5" fmla="*/ 0 w 8112938"/>
              <a:gd name="connsiteY5" fmla="*/ 7298052 h 10692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2938" h="10692810">
                <a:moveTo>
                  <a:pt x="0" y="7298052"/>
                </a:moveTo>
                <a:lnTo>
                  <a:pt x="8089881" y="0"/>
                </a:lnTo>
                <a:lnTo>
                  <a:pt x="8112938" y="25558"/>
                </a:lnTo>
                <a:lnTo>
                  <a:pt x="7643601" y="6560086"/>
                </a:lnTo>
                <a:lnTo>
                  <a:pt x="3062483" y="10692810"/>
                </a:lnTo>
                <a:lnTo>
                  <a:pt x="0" y="7298052"/>
                </a:lnTo>
                <a:close/>
              </a:path>
            </a:pathLst>
          </a:custGeom>
          <a:solidFill>
            <a:srgbClr val="960000"/>
          </a:solidFill>
          <a:ln>
            <a:solidFill>
              <a:srgbClr val="960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Triángulo rectángulo 38">
            <a:extLst>
              <a:ext uri="{FF2B5EF4-FFF2-40B4-BE49-F238E27FC236}">
                <a16:creationId xmlns:a16="http://schemas.microsoft.com/office/drawing/2014/main" id="{76A7289B-FF2D-4F7D-B78B-1FCAE1A51ACB}"/>
              </a:ext>
            </a:extLst>
          </p:cNvPr>
          <p:cNvSpPr/>
          <p:nvPr/>
        </p:nvSpPr>
        <p:spPr>
          <a:xfrm flipH="1">
            <a:off x="8198601" y="2898183"/>
            <a:ext cx="4020600" cy="3959817"/>
          </a:xfrm>
          <a:prstGeom prst="rtTriangle">
            <a:avLst/>
          </a:prstGeom>
          <a:solidFill>
            <a:srgbClr val="002060"/>
          </a:solidFill>
          <a:ln>
            <a:solidFill>
              <a:srgbClr val="002060"/>
            </a:solidFill>
          </a:ln>
          <a:scene3d>
            <a:camera prst="orthographicFront"/>
            <a:lightRig rig="threePt" dir="t"/>
          </a:scene3d>
          <a:sp3d extrusionH="76200" prstMaterial="dkEdge">
            <a:bevelT w="292100" h="8255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Imagen 39">
            <a:extLst>
              <a:ext uri="{FF2B5EF4-FFF2-40B4-BE49-F238E27FC236}">
                <a16:creationId xmlns:a16="http://schemas.microsoft.com/office/drawing/2014/main" id="{CC26B6DD-6C2E-425F-9250-7595187B24BA}"/>
              </a:ext>
            </a:extLst>
          </p:cNvPr>
          <p:cNvPicPr>
            <a:picLocks noChangeAspect="1"/>
          </p:cNvPicPr>
          <p:nvPr/>
        </p:nvPicPr>
        <p:blipFill>
          <a:blip r:embed="rId2"/>
          <a:stretch>
            <a:fillRect/>
          </a:stretch>
        </p:blipFill>
        <p:spPr>
          <a:xfrm>
            <a:off x="9830956" y="4878091"/>
            <a:ext cx="1932599" cy="1731414"/>
          </a:xfrm>
          <a:prstGeom prst="rect">
            <a:avLst/>
          </a:prstGeom>
        </p:spPr>
      </p:pic>
      <p:sp>
        <p:nvSpPr>
          <p:cNvPr id="7" name="Título 1">
            <a:extLst>
              <a:ext uri="{FF2B5EF4-FFF2-40B4-BE49-F238E27FC236}">
                <a16:creationId xmlns:a16="http://schemas.microsoft.com/office/drawing/2014/main" id="{B877A3B0-B9E7-48E2-ADA7-7D19A52D10F8}"/>
              </a:ext>
            </a:extLst>
          </p:cNvPr>
          <p:cNvSpPr txBox="1">
            <a:spLocks/>
          </p:cNvSpPr>
          <p:nvPr/>
        </p:nvSpPr>
        <p:spPr>
          <a:xfrm>
            <a:off x="5072" y="1406766"/>
            <a:ext cx="7971310" cy="3614411"/>
          </a:xfrm>
          <a:prstGeom prst="rect">
            <a:avLst/>
          </a:prstGeom>
        </p:spPr>
        <p:txBody>
          <a:bodyPr vert="horz" lIns="91440" tIns="45720" rIns="91440" bIns="45720" rtlCol="0" anchor="b">
            <a:noAutofit/>
          </a:bodyPr>
          <a:lstStyle>
            <a:lvl1pPr algn="r" defTabSz="914400" rtl="0" eaLnBrk="1" latinLnBrk="0" hangingPunct="1">
              <a:lnSpc>
                <a:spcPct val="90000"/>
              </a:lnSpc>
              <a:spcBef>
                <a:spcPct val="0"/>
              </a:spcBef>
              <a:buNone/>
              <a:defRPr sz="5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s-ES" sz="4800" b="0" i="0" u="none" strike="noStrike" kern="1200" cap="none" spc="0" normalizeH="0" baseline="0" noProof="0">
                <a:ln>
                  <a:noFill/>
                </a:ln>
                <a:solidFill>
                  <a:sysClr val="window" lastClr="FFFFFF"/>
                </a:solidFill>
                <a:effectLst/>
                <a:uLnTx/>
                <a:uFillTx/>
                <a:latin typeface="Trebuchet MS" panose="020B0603020202020204"/>
                <a:ea typeface="+mj-ea"/>
                <a:cs typeface="+mj-cs"/>
              </a:rPr>
              <a:t>Sólo entenderán las parábolas y los símbolos aquellos que estudien la Palabra de Dios con un corazón abierto a Cristo.</a:t>
            </a:r>
            <a:endParaRPr kumimoji="0" lang="es-ES" sz="4800" b="0" i="0" u="none" strike="noStrike" kern="1200" cap="none" spc="0" normalizeH="0" baseline="0" noProof="0" dirty="0">
              <a:ln>
                <a:noFill/>
              </a:ln>
              <a:solidFill>
                <a:sysClr val="window" lastClr="FFFFFF"/>
              </a:solidFill>
              <a:effectLst/>
              <a:uLnTx/>
              <a:uFillTx/>
              <a:latin typeface="Trebuchet MS" panose="020B0603020202020204"/>
              <a:ea typeface="+mj-ea"/>
              <a:cs typeface="+mj-cs"/>
            </a:endParaRPr>
          </a:p>
        </p:txBody>
      </p:sp>
      <p:sp>
        <p:nvSpPr>
          <p:cNvPr id="2" name="CuadroTexto 1">
            <a:extLst>
              <a:ext uri="{FF2B5EF4-FFF2-40B4-BE49-F238E27FC236}">
                <a16:creationId xmlns:a16="http://schemas.microsoft.com/office/drawing/2014/main" id="{B3EA2E1A-241E-4FD4-BB48-CC22FD297491}"/>
              </a:ext>
            </a:extLst>
          </p:cNvPr>
          <p:cNvSpPr txBox="1"/>
          <p:nvPr/>
        </p:nvSpPr>
        <p:spPr>
          <a:xfrm>
            <a:off x="9917721" y="2799472"/>
            <a:ext cx="1299908" cy="769441"/>
          </a:xfrm>
          <a:prstGeom prst="rect">
            <a:avLst/>
          </a:prstGeom>
          <a:noFill/>
        </p:spPr>
        <p:txBody>
          <a:bodyPr wrap="none" rtlCol="0">
            <a:spAutoFit/>
          </a:bodyPr>
          <a:lstStyle/>
          <a:p>
            <a:r>
              <a:rPr lang="en-US" sz="4400" dirty="0">
                <a:solidFill>
                  <a:schemeClr val="bg1"/>
                </a:solidFill>
              </a:rPr>
              <a:t>Nota</a:t>
            </a:r>
          </a:p>
        </p:txBody>
      </p:sp>
    </p:spTree>
    <p:extLst>
      <p:ext uri="{BB962C8B-B14F-4D97-AF65-F5344CB8AC3E}">
        <p14:creationId xmlns:p14="http://schemas.microsoft.com/office/powerpoint/2010/main" val="26801474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alpha val="94000"/>
          </a:schemeClr>
        </a:solidFill>
        <a:effectLst/>
      </p:bgPr>
    </p:bg>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663E6F6F-3C5A-4E8D-B9B2-56BE6D8D3E0E}"/>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7847"/>
                    </a14:imgEffect>
                    <a14:imgEffect>
                      <a14:saturation sat="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a:pattFill prst="pct5">
            <a:fgClr>
              <a:schemeClr val="tx1">
                <a:lumMod val="95000"/>
                <a:lumOff val="5000"/>
              </a:schemeClr>
            </a:fgClr>
            <a:bgClr>
              <a:schemeClr val="bg1"/>
            </a:bgClr>
          </a:pattFill>
        </p:spPr>
      </p:pic>
      <p:sp>
        <p:nvSpPr>
          <p:cNvPr id="27" name="Forma libre: forma 26">
            <a:extLst>
              <a:ext uri="{FF2B5EF4-FFF2-40B4-BE49-F238E27FC236}">
                <a16:creationId xmlns:a16="http://schemas.microsoft.com/office/drawing/2014/main" id="{1ED93141-032D-424F-9E7E-C9073692D19A}"/>
              </a:ext>
            </a:extLst>
          </p:cNvPr>
          <p:cNvSpPr/>
          <p:nvPr/>
        </p:nvSpPr>
        <p:spPr>
          <a:xfrm flipV="1">
            <a:off x="1927274" y="-22966"/>
            <a:ext cx="10264725" cy="6888000"/>
          </a:xfrm>
          <a:custGeom>
            <a:avLst/>
            <a:gdLst>
              <a:gd name="connsiteX0" fmla="*/ 9943817 w 9943817"/>
              <a:gd name="connsiteY0" fmla="*/ 6865039 h 6865039"/>
              <a:gd name="connsiteX1" fmla="*/ 1987126 w 9943817"/>
              <a:gd name="connsiteY1" fmla="*/ 6865039 h 6865039"/>
              <a:gd name="connsiteX2" fmla="*/ 0 w 9943817"/>
              <a:gd name="connsiteY2" fmla="*/ 7056 h 6865039"/>
              <a:gd name="connsiteX3" fmla="*/ 2292879 w 9943817"/>
              <a:gd name="connsiteY3" fmla="*/ 7056 h 6865039"/>
              <a:gd name="connsiteX4" fmla="*/ 2292879 w 9943817"/>
              <a:gd name="connsiteY4" fmla="*/ 0 h 6865039"/>
              <a:gd name="connsiteX5" fmla="*/ 9943817 w 9943817"/>
              <a:gd name="connsiteY5" fmla="*/ 0 h 6865039"/>
              <a:gd name="connsiteX6" fmla="*/ 9943817 w 9943817"/>
              <a:gd name="connsiteY6" fmla="*/ 6865039 h 6865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43817" h="6865039">
                <a:moveTo>
                  <a:pt x="9943817" y="6865039"/>
                </a:moveTo>
                <a:lnTo>
                  <a:pt x="1987126" y="6865039"/>
                </a:lnTo>
                <a:lnTo>
                  <a:pt x="0" y="7056"/>
                </a:lnTo>
                <a:lnTo>
                  <a:pt x="2292879" y="7056"/>
                </a:lnTo>
                <a:lnTo>
                  <a:pt x="2292879" y="0"/>
                </a:lnTo>
                <a:lnTo>
                  <a:pt x="9943817" y="0"/>
                </a:lnTo>
                <a:lnTo>
                  <a:pt x="9943817" y="6865039"/>
                </a:lnTo>
                <a:close/>
              </a:path>
            </a:pathLst>
          </a:custGeom>
          <a:solidFill>
            <a:schemeClr val="bg2">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DO" b="1" dirty="0"/>
          </a:p>
        </p:txBody>
      </p:sp>
      <p:sp>
        <p:nvSpPr>
          <p:cNvPr id="28" name="Forma libre: forma 27">
            <a:extLst>
              <a:ext uri="{FF2B5EF4-FFF2-40B4-BE49-F238E27FC236}">
                <a16:creationId xmlns:a16="http://schemas.microsoft.com/office/drawing/2014/main" id="{F4C4B51B-9C03-4BC2-B884-F0CC58545774}"/>
              </a:ext>
            </a:extLst>
          </p:cNvPr>
          <p:cNvSpPr/>
          <p:nvPr/>
        </p:nvSpPr>
        <p:spPr>
          <a:xfrm flipV="1">
            <a:off x="-1" y="-28137"/>
            <a:ext cx="4051495" cy="6893171"/>
          </a:xfrm>
          <a:custGeom>
            <a:avLst/>
            <a:gdLst>
              <a:gd name="connsiteX0" fmla="*/ 4209663 w 4209663"/>
              <a:gd name="connsiteY0" fmla="*/ 6857986 h 6857986"/>
              <a:gd name="connsiteX1" fmla="*/ 0 w 4209663"/>
              <a:gd name="connsiteY1" fmla="*/ 6857986 h 6857986"/>
              <a:gd name="connsiteX2" fmla="*/ 0 w 4209663"/>
              <a:gd name="connsiteY2" fmla="*/ 0 h 6857986"/>
              <a:gd name="connsiteX3" fmla="*/ 2222055 w 4209663"/>
              <a:gd name="connsiteY3" fmla="*/ 0 h 6857986"/>
              <a:gd name="connsiteX4" fmla="*/ 4209663 w 4209663"/>
              <a:gd name="connsiteY4" fmla="*/ 6857986 h 6857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09663" h="6857986">
                <a:moveTo>
                  <a:pt x="4209663" y="6857986"/>
                </a:moveTo>
                <a:lnTo>
                  <a:pt x="0" y="6857986"/>
                </a:lnTo>
                <a:lnTo>
                  <a:pt x="0" y="0"/>
                </a:lnTo>
                <a:lnTo>
                  <a:pt x="2222055" y="0"/>
                </a:lnTo>
                <a:lnTo>
                  <a:pt x="4209663" y="6857986"/>
                </a:lnTo>
                <a:close/>
              </a:path>
            </a:pathLst>
          </a:custGeom>
          <a:solidFill>
            <a:srgbClr val="002060"/>
          </a:solidFill>
          <a:ln>
            <a:solidFill>
              <a:srgbClr val="DF6613"/>
            </a:solidFill>
          </a:ln>
          <a:effectLst>
            <a:outerShdw blurRad="50800" dist="50800" algn="ctr" rotWithShape="0">
              <a:srgbClr val="DF6613">
                <a:alpha val="43000"/>
              </a:srgbClr>
            </a:outerShdw>
          </a:effectLst>
          <a:scene3d>
            <a:camera prst="obliqueBottomRight"/>
            <a:lightRig rig="threePt" dir="t"/>
          </a:scene3d>
          <a:sp3d extrusionH="76200" contourW="12700" prstMaterial="flat">
            <a:bevelT w="203200" prst="softRound"/>
            <a:bevelB w="127000" h="0"/>
            <a:extrusionClr>
              <a:srgbClr val="DF6613"/>
            </a:extrusionClr>
            <a:contourClr>
              <a:srgbClr val="B5520F"/>
            </a:contourClr>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DO" dirty="0">
              <a:solidFill>
                <a:srgbClr val="C00000"/>
              </a:solidFill>
            </a:endParaRPr>
          </a:p>
        </p:txBody>
      </p:sp>
      <p:sp>
        <p:nvSpPr>
          <p:cNvPr id="46" name="CuadroTexto 45">
            <a:extLst>
              <a:ext uri="{FF2B5EF4-FFF2-40B4-BE49-F238E27FC236}">
                <a16:creationId xmlns:a16="http://schemas.microsoft.com/office/drawing/2014/main" id="{59E9AD64-BA85-4DD2-9244-D1A593BE233E}"/>
              </a:ext>
            </a:extLst>
          </p:cNvPr>
          <p:cNvSpPr txBox="1"/>
          <p:nvPr/>
        </p:nvSpPr>
        <p:spPr>
          <a:xfrm>
            <a:off x="167693" y="6313785"/>
            <a:ext cx="1930329" cy="400110"/>
          </a:xfrm>
          <a:prstGeom prst="rect">
            <a:avLst/>
          </a:prstGeom>
          <a:noFill/>
          <a:ln>
            <a:solidFill>
              <a:srgbClr val="DF6613"/>
            </a:solidFill>
          </a:ln>
        </p:spPr>
        <p:txBody>
          <a:bodyPr wrap="square" rtlCol="0">
            <a:spAutoFit/>
          </a:bodyPr>
          <a:lstStyle/>
          <a:p>
            <a:r>
              <a:rPr lang="en-US" sz="2000" b="1" dirty="0">
                <a:solidFill>
                  <a:srgbClr val="DF6613"/>
                </a:solidFill>
              </a:rPr>
              <a:t>CristoWeb</a:t>
            </a:r>
            <a:r>
              <a:rPr lang="en-US" sz="2000" b="1" dirty="0">
                <a:solidFill>
                  <a:schemeClr val="bg1"/>
                </a:solidFill>
              </a:rPr>
              <a:t>.com</a:t>
            </a:r>
            <a:endParaRPr lang="es-DO" sz="2000" b="1" dirty="0">
              <a:solidFill>
                <a:schemeClr val="bg1"/>
              </a:solidFill>
            </a:endParaRPr>
          </a:p>
        </p:txBody>
      </p:sp>
      <p:sp>
        <p:nvSpPr>
          <p:cNvPr id="36" name="CuadroTexto 35">
            <a:extLst>
              <a:ext uri="{FF2B5EF4-FFF2-40B4-BE49-F238E27FC236}">
                <a16:creationId xmlns:a16="http://schemas.microsoft.com/office/drawing/2014/main" id="{10D091D8-C0B8-495E-971E-170662089F42}"/>
              </a:ext>
            </a:extLst>
          </p:cNvPr>
          <p:cNvSpPr txBox="1"/>
          <p:nvPr/>
        </p:nvSpPr>
        <p:spPr>
          <a:xfrm rot="184788" flipH="1">
            <a:off x="-102040" y="623420"/>
            <a:ext cx="3704491" cy="2308324"/>
          </a:xfrm>
          <a:prstGeom prst="rect">
            <a:avLst/>
          </a:prstGeom>
          <a:noFill/>
          <a:effectLst>
            <a:glow>
              <a:schemeClr val="accent1"/>
            </a:glow>
            <a:outerShdw blurRad="190500" dir="7500000" algn="r" rotWithShape="0">
              <a:schemeClr val="tx1"/>
            </a:outerShdw>
            <a:reflection blurRad="965200" stA="0" dist="50800" dir="5400000" sy="-100000" algn="bl" rotWithShape="0"/>
            <a:softEdge rad="0"/>
          </a:effectLst>
          <a:scene3d>
            <a:camera prst="isometricOffAxis1Right"/>
            <a:lightRig rig="sunset" dir="t">
              <a:rot lat="0" lon="0" rev="7200000"/>
            </a:lightRig>
          </a:scene3d>
          <a:sp3d prstMaterial="metal">
            <a:bevelT w="0" prst="slope"/>
            <a:bevelB w="107950" prst="slope"/>
            <a:extrusionClr>
              <a:srgbClr val="5C2A08"/>
            </a:extrusionClr>
          </a:sp3d>
        </p:spPr>
        <p:txBody>
          <a:bodyPr wrap="square" rtlCol="0">
            <a:spAutoFit/>
          </a:bodyPr>
          <a:lstStyle/>
          <a:p>
            <a:pPr algn="ctr"/>
            <a:r>
              <a:rPr kumimoji="0" lang="es-ES" sz="3600" b="0" i="0" u="none" strike="noStrike" kern="1200" cap="none" spc="0" normalizeH="0" baseline="0" noProof="0">
                <a:ln>
                  <a:noFill/>
                </a:ln>
                <a:solidFill>
                  <a:prstClr val="white"/>
                </a:solidFill>
                <a:effectLst/>
                <a:uLnTx/>
                <a:uFillTx/>
                <a:latin typeface="Trebuchet MS" panose="020B0603020202020204"/>
                <a:ea typeface="+mj-ea"/>
                <a:cs typeface="+mj-cs"/>
              </a:rPr>
              <a:t>8. ¿Podemos entender los símbolos de la profecía bíblica?</a:t>
            </a:r>
            <a:endParaRPr lang="es-DO" sz="4800" dirty="0">
              <a:solidFill>
                <a:schemeClr val="bg1"/>
              </a:solidFill>
              <a:latin typeface="Bahnschrift SemiBold" panose="020B0502040204020203" pitchFamily="34" charset="0"/>
            </a:endParaRPr>
          </a:p>
        </p:txBody>
      </p:sp>
      <p:sp>
        <p:nvSpPr>
          <p:cNvPr id="2" name="Triángulo rectángulo 1">
            <a:extLst>
              <a:ext uri="{FF2B5EF4-FFF2-40B4-BE49-F238E27FC236}">
                <a16:creationId xmlns:a16="http://schemas.microsoft.com/office/drawing/2014/main" id="{637D6D6A-D14B-4BDD-A055-ACB8ED996710}"/>
              </a:ext>
            </a:extLst>
          </p:cNvPr>
          <p:cNvSpPr/>
          <p:nvPr/>
        </p:nvSpPr>
        <p:spPr>
          <a:xfrm flipH="1">
            <a:off x="10625065" y="5396249"/>
            <a:ext cx="1566934" cy="1461751"/>
          </a:xfrm>
          <a:prstGeom prst="rtTriangle">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Franja diagonal 3">
            <a:extLst>
              <a:ext uri="{FF2B5EF4-FFF2-40B4-BE49-F238E27FC236}">
                <a16:creationId xmlns:a16="http://schemas.microsoft.com/office/drawing/2014/main" id="{D23E7619-2691-4A8B-AA86-85D70F66994F}"/>
              </a:ext>
            </a:extLst>
          </p:cNvPr>
          <p:cNvSpPr/>
          <p:nvPr/>
        </p:nvSpPr>
        <p:spPr>
          <a:xfrm rot="5400000" flipH="1">
            <a:off x="9769695" y="4435700"/>
            <a:ext cx="2389032" cy="2455568"/>
          </a:xfrm>
          <a:prstGeom prst="diagStripe">
            <a:avLst>
              <a:gd name="adj" fmla="val 60920"/>
            </a:avLst>
          </a:prstGeom>
          <a:solidFill>
            <a:srgbClr val="B5520F"/>
          </a:solidFill>
          <a:ln>
            <a:solidFill>
              <a:srgbClr val="B552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Marcador de contenido 2">
            <a:extLst>
              <a:ext uri="{FF2B5EF4-FFF2-40B4-BE49-F238E27FC236}">
                <a16:creationId xmlns:a16="http://schemas.microsoft.com/office/drawing/2014/main" id="{FB230EF1-0E5B-4367-930A-6F3F812687AA}"/>
              </a:ext>
            </a:extLst>
          </p:cNvPr>
          <p:cNvSpPr txBox="1">
            <a:spLocks/>
          </p:cNvSpPr>
          <p:nvPr/>
        </p:nvSpPr>
        <p:spPr>
          <a:xfrm>
            <a:off x="4030016" y="168813"/>
            <a:ext cx="7688372" cy="654508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es-ES" sz="4400" b="0" i="0" u="none" strike="noStrike" kern="1200" cap="none" spc="0" normalizeH="0" baseline="0" noProof="0" dirty="0">
                <a:ln>
                  <a:noFill/>
                </a:ln>
                <a:solidFill>
                  <a:srgbClr val="DF6613"/>
                </a:solidFill>
                <a:effectLst/>
                <a:uLnTx/>
                <a:uFillTx/>
                <a:latin typeface="Trebuchet MS" panose="020B0603020202020204"/>
                <a:ea typeface="+mn-ea"/>
                <a:cs typeface="+mn-cs"/>
              </a:rPr>
              <a:t>Dn. 7: 23</a:t>
            </a:r>
          </a:p>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es-ES" sz="4400" b="0" i="0" u="none" strike="noStrike" kern="1200" cap="none" spc="0" normalizeH="0" baseline="0" noProof="0" dirty="0">
                <a:ln>
                  <a:noFill/>
                </a:ln>
                <a:solidFill>
                  <a:srgbClr val="0E1B5A"/>
                </a:solidFill>
                <a:effectLst/>
                <a:uLnTx/>
                <a:uFillTx/>
                <a:latin typeface="Trebuchet MS" panose="020B0603020202020204"/>
                <a:ea typeface="+mn-ea"/>
                <a:cs typeface="+mn-cs"/>
              </a:rPr>
              <a:t>Dijo así: La cuarta           será un                                       el cual será diferente de todos los otros reinos, y a toda la tierra devorará, trillará y despedazará.</a:t>
            </a:r>
          </a:p>
        </p:txBody>
      </p:sp>
      <p:pic>
        <p:nvPicPr>
          <p:cNvPr id="5" name="Imagen 4">
            <a:extLst>
              <a:ext uri="{FF2B5EF4-FFF2-40B4-BE49-F238E27FC236}">
                <a16:creationId xmlns:a16="http://schemas.microsoft.com/office/drawing/2014/main" id="{A92322D2-0383-4B6C-88B5-80854FB1A7E0}"/>
              </a:ext>
            </a:extLst>
          </p:cNvPr>
          <p:cNvPicPr>
            <a:picLocks noChangeAspect="1"/>
          </p:cNvPicPr>
          <p:nvPr/>
        </p:nvPicPr>
        <p:blipFill>
          <a:blip r:embed="rId4"/>
          <a:stretch>
            <a:fillRect/>
          </a:stretch>
        </p:blipFill>
        <p:spPr>
          <a:xfrm>
            <a:off x="301272" y="3962553"/>
            <a:ext cx="1889924" cy="1700931"/>
          </a:xfrm>
          <a:prstGeom prst="rect">
            <a:avLst/>
          </a:prstGeom>
        </p:spPr>
      </p:pic>
      <p:sp>
        <p:nvSpPr>
          <p:cNvPr id="3" name="CuadroTexto 2">
            <a:extLst>
              <a:ext uri="{FF2B5EF4-FFF2-40B4-BE49-F238E27FC236}">
                <a16:creationId xmlns:a16="http://schemas.microsoft.com/office/drawing/2014/main" id="{65D7A887-A7F3-4E93-9ADB-C552CCD056AC}"/>
              </a:ext>
            </a:extLst>
          </p:cNvPr>
          <p:cNvSpPr txBox="1"/>
          <p:nvPr/>
        </p:nvSpPr>
        <p:spPr>
          <a:xfrm>
            <a:off x="8731869" y="1164729"/>
            <a:ext cx="1854558" cy="769441"/>
          </a:xfrm>
          <a:prstGeom prst="rect">
            <a:avLst/>
          </a:prstGeom>
          <a:noFill/>
        </p:spPr>
        <p:txBody>
          <a:bodyPr wrap="square" rtlCol="0">
            <a:spAutoFit/>
          </a:bodyPr>
          <a:lstStyle/>
          <a:p>
            <a:r>
              <a:rPr kumimoji="0" lang="es-ES" sz="4400" b="0" i="0" u="none" strike="noStrike" kern="1200" cap="none" spc="0" normalizeH="0" baseline="0" noProof="0" dirty="0">
                <a:ln>
                  <a:noFill/>
                </a:ln>
                <a:solidFill>
                  <a:srgbClr val="DF6613"/>
                </a:solidFill>
                <a:effectLst/>
                <a:uLnTx/>
                <a:uFillTx/>
                <a:latin typeface="Trebuchet MS" panose="020B0603020202020204"/>
                <a:ea typeface="+mn-ea"/>
                <a:cs typeface="+mn-cs"/>
              </a:rPr>
              <a:t>bestia</a:t>
            </a:r>
            <a:endParaRPr lang="en-US" dirty="0"/>
          </a:p>
        </p:txBody>
      </p:sp>
      <p:sp>
        <p:nvSpPr>
          <p:cNvPr id="6" name="CuadroTexto 5">
            <a:extLst>
              <a:ext uri="{FF2B5EF4-FFF2-40B4-BE49-F238E27FC236}">
                <a16:creationId xmlns:a16="http://schemas.microsoft.com/office/drawing/2014/main" id="{113B71A5-28FD-4051-985F-74FC4EA20605}"/>
              </a:ext>
            </a:extLst>
          </p:cNvPr>
          <p:cNvSpPr txBox="1"/>
          <p:nvPr/>
        </p:nvSpPr>
        <p:spPr>
          <a:xfrm>
            <a:off x="4777133" y="1999016"/>
            <a:ext cx="6726749" cy="769441"/>
          </a:xfrm>
          <a:prstGeom prst="rect">
            <a:avLst/>
          </a:prstGeom>
          <a:noFill/>
        </p:spPr>
        <p:txBody>
          <a:bodyPr wrap="square" rtlCol="0">
            <a:spAutoFit/>
          </a:bodyPr>
          <a:lstStyle/>
          <a:p>
            <a:r>
              <a:rPr kumimoji="0" lang="es-ES" sz="4400" b="0" i="0" u="none" strike="noStrike" kern="1200" cap="none" spc="0" normalizeH="0" baseline="0" noProof="0" dirty="0">
                <a:ln>
                  <a:noFill/>
                </a:ln>
                <a:solidFill>
                  <a:srgbClr val="DF6613"/>
                </a:solidFill>
                <a:effectLst/>
                <a:uLnTx/>
                <a:uFillTx/>
                <a:latin typeface="Trebuchet MS" panose="020B0603020202020204"/>
                <a:ea typeface="+mn-ea"/>
                <a:cs typeface="+mn-cs"/>
              </a:rPr>
              <a:t>cuarto reino de la tierra ,</a:t>
            </a:r>
            <a:endParaRPr lang="en-US" dirty="0"/>
          </a:p>
        </p:txBody>
      </p:sp>
    </p:spTree>
    <p:extLst>
      <p:ext uri="{BB962C8B-B14F-4D97-AF65-F5344CB8AC3E}">
        <p14:creationId xmlns:p14="http://schemas.microsoft.com/office/powerpoint/2010/main" val="3333718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alpha val="94000"/>
          </a:schemeClr>
        </a:solidFill>
        <a:effectLst/>
      </p:bgPr>
    </p:bg>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663E6F6F-3C5A-4E8D-B9B2-56BE6D8D3E0E}"/>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7847"/>
                    </a14:imgEffect>
                    <a14:imgEffect>
                      <a14:saturation sat="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a:pattFill prst="pct5">
            <a:fgClr>
              <a:schemeClr val="tx1">
                <a:lumMod val="95000"/>
                <a:lumOff val="5000"/>
              </a:schemeClr>
            </a:fgClr>
            <a:bgClr>
              <a:schemeClr val="bg1"/>
            </a:bgClr>
          </a:pattFill>
        </p:spPr>
      </p:pic>
      <p:sp>
        <p:nvSpPr>
          <p:cNvPr id="27" name="Forma libre: forma 26">
            <a:extLst>
              <a:ext uri="{FF2B5EF4-FFF2-40B4-BE49-F238E27FC236}">
                <a16:creationId xmlns:a16="http://schemas.microsoft.com/office/drawing/2014/main" id="{1ED93141-032D-424F-9E7E-C9073692D19A}"/>
              </a:ext>
            </a:extLst>
          </p:cNvPr>
          <p:cNvSpPr/>
          <p:nvPr/>
        </p:nvSpPr>
        <p:spPr>
          <a:xfrm flipV="1">
            <a:off x="1927274" y="-22966"/>
            <a:ext cx="10264725" cy="6888000"/>
          </a:xfrm>
          <a:custGeom>
            <a:avLst/>
            <a:gdLst>
              <a:gd name="connsiteX0" fmla="*/ 9943817 w 9943817"/>
              <a:gd name="connsiteY0" fmla="*/ 6865039 h 6865039"/>
              <a:gd name="connsiteX1" fmla="*/ 1987126 w 9943817"/>
              <a:gd name="connsiteY1" fmla="*/ 6865039 h 6865039"/>
              <a:gd name="connsiteX2" fmla="*/ 0 w 9943817"/>
              <a:gd name="connsiteY2" fmla="*/ 7056 h 6865039"/>
              <a:gd name="connsiteX3" fmla="*/ 2292879 w 9943817"/>
              <a:gd name="connsiteY3" fmla="*/ 7056 h 6865039"/>
              <a:gd name="connsiteX4" fmla="*/ 2292879 w 9943817"/>
              <a:gd name="connsiteY4" fmla="*/ 0 h 6865039"/>
              <a:gd name="connsiteX5" fmla="*/ 9943817 w 9943817"/>
              <a:gd name="connsiteY5" fmla="*/ 0 h 6865039"/>
              <a:gd name="connsiteX6" fmla="*/ 9943817 w 9943817"/>
              <a:gd name="connsiteY6" fmla="*/ 6865039 h 6865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43817" h="6865039">
                <a:moveTo>
                  <a:pt x="9943817" y="6865039"/>
                </a:moveTo>
                <a:lnTo>
                  <a:pt x="1987126" y="6865039"/>
                </a:lnTo>
                <a:lnTo>
                  <a:pt x="0" y="7056"/>
                </a:lnTo>
                <a:lnTo>
                  <a:pt x="2292879" y="7056"/>
                </a:lnTo>
                <a:lnTo>
                  <a:pt x="2292879" y="0"/>
                </a:lnTo>
                <a:lnTo>
                  <a:pt x="9943817" y="0"/>
                </a:lnTo>
                <a:lnTo>
                  <a:pt x="9943817" y="6865039"/>
                </a:lnTo>
                <a:close/>
              </a:path>
            </a:pathLst>
          </a:custGeom>
          <a:solidFill>
            <a:schemeClr val="bg2">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DO" b="1" dirty="0"/>
          </a:p>
        </p:txBody>
      </p:sp>
      <p:sp>
        <p:nvSpPr>
          <p:cNvPr id="28" name="Forma libre: forma 27">
            <a:extLst>
              <a:ext uri="{FF2B5EF4-FFF2-40B4-BE49-F238E27FC236}">
                <a16:creationId xmlns:a16="http://schemas.microsoft.com/office/drawing/2014/main" id="{F4C4B51B-9C03-4BC2-B884-F0CC58545774}"/>
              </a:ext>
            </a:extLst>
          </p:cNvPr>
          <p:cNvSpPr/>
          <p:nvPr/>
        </p:nvSpPr>
        <p:spPr>
          <a:xfrm flipV="1">
            <a:off x="-1" y="-28137"/>
            <a:ext cx="4051495" cy="6893171"/>
          </a:xfrm>
          <a:custGeom>
            <a:avLst/>
            <a:gdLst>
              <a:gd name="connsiteX0" fmla="*/ 4209663 w 4209663"/>
              <a:gd name="connsiteY0" fmla="*/ 6857986 h 6857986"/>
              <a:gd name="connsiteX1" fmla="*/ 0 w 4209663"/>
              <a:gd name="connsiteY1" fmla="*/ 6857986 h 6857986"/>
              <a:gd name="connsiteX2" fmla="*/ 0 w 4209663"/>
              <a:gd name="connsiteY2" fmla="*/ 0 h 6857986"/>
              <a:gd name="connsiteX3" fmla="*/ 2222055 w 4209663"/>
              <a:gd name="connsiteY3" fmla="*/ 0 h 6857986"/>
              <a:gd name="connsiteX4" fmla="*/ 4209663 w 4209663"/>
              <a:gd name="connsiteY4" fmla="*/ 6857986 h 6857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09663" h="6857986">
                <a:moveTo>
                  <a:pt x="4209663" y="6857986"/>
                </a:moveTo>
                <a:lnTo>
                  <a:pt x="0" y="6857986"/>
                </a:lnTo>
                <a:lnTo>
                  <a:pt x="0" y="0"/>
                </a:lnTo>
                <a:lnTo>
                  <a:pt x="2222055" y="0"/>
                </a:lnTo>
                <a:lnTo>
                  <a:pt x="4209663" y="6857986"/>
                </a:lnTo>
                <a:close/>
              </a:path>
            </a:pathLst>
          </a:custGeom>
          <a:solidFill>
            <a:srgbClr val="002060"/>
          </a:solidFill>
          <a:ln>
            <a:solidFill>
              <a:srgbClr val="DF6613"/>
            </a:solidFill>
          </a:ln>
          <a:effectLst>
            <a:outerShdw blurRad="50800" dist="50800" algn="ctr" rotWithShape="0">
              <a:srgbClr val="DF6613">
                <a:alpha val="43000"/>
              </a:srgbClr>
            </a:outerShdw>
          </a:effectLst>
          <a:scene3d>
            <a:camera prst="obliqueBottomRight"/>
            <a:lightRig rig="threePt" dir="t"/>
          </a:scene3d>
          <a:sp3d extrusionH="76200" contourW="12700" prstMaterial="flat">
            <a:bevelT w="203200" prst="softRound"/>
            <a:bevelB w="127000" h="0"/>
            <a:extrusionClr>
              <a:srgbClr val="DF6613"/>
            </a:extrusionClr>
            <a:contourClr>
              <a:srgbClr val="B5520F"/>
            </a:contourClr>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DO" dirty="0">
              <a:solidFill>
                <a:srgbClr val="C00000"/>
              </a:solidFill>
            </a:endParaRPr>
          </a:p>
        </p:txBody>
      </p:sp>
      <p:sp>
        <p:nvSpPr>
          <p:cNvPr id="46" name="CuadroTexto 45">
            <a:extLst>
              <a:ext uri="{FF2B5EF4-FFF2-40B4-BE49-F238E27FC236}">
                <a16:creationId xmlns:a16="http://schemas.microsoft.com/office/drawing/2014/main" id="{59E9AD64-BA85-4DD2-9244-D1A593BE233E}"/>
              </a:ext>
            </a:extLst>
          </p:cNvPr>
          <p:cNvSpPr txBox="1"/>
          <p:nvPr/>
        </p:nvSpPr>
        <p:spPr>
          <a:xfrm>
            <a:off x="167693" y="6313785"/>
            <a:ext cx="1930329" cy="400110"/>
          </a:xfrm>
          <a:prstGeom prst="rect">
            <a:avLst/>
          </a:prstGeom>
          <a:noFill/>
          <a:ln>
            <a:solidFill>
              <a:srgbClr val="DF6613"/>
            </a:solidFill>
          </a:ln>
        </p:spPr>
        <p:txBody>
          <a:bodyPr wrap="square" rtlCol="0">
            <a:spAutoFit/>
          </a:bodyPr>
          <a:lstStyle/>
          <a:p>
            <a:r>
              <a:rPr lang="en-US" sz="2000" b="1" dirty="0">
                <a:solidFill>
                  <a:srgbClr val="DF6613"/>
                </a:solidFill>
              </a:rPr>
              <a:t>CristoWeb</a:t>
            </a:r>
            <a:r>
              <a:rPr lang="en-US" sz="2000" b="1" dirty="0">
                <a:solidFill>
                  <a:schemeClr val="bg1"/>
                </a:solidFill>
              </a:rPr>
              <a:t>.com</a:t>
            </a:r>
            <a:endParaRPr lang="es-DO" sz="2000" b="1" dirty="0">
              <a:solidFill>
                <a:schemeClr val="bg1"/>
              </a:solidFill>
            </a:endParaRPr>
          </a:p>
        </p:txBody>
      </p:sp>
      <p:sp>
        <p:nvSpPr>
          <p:cNvPr id="36" name="CuadroTexto 35">
            <a:extLst>
              <a:ext uri="{FF2B5EF4-FFF2-40B4-BE49-F238E27FC236}">
                <a16:creationId xmlns:a16="http://schemas.microsoft.com/office/drawing/2014/main" id="{10D091D8-C0B8-495E-971E-170662089F42}"/>
              </a:ext>
            </a:extLst>
          </p:cNvPr>
          <p:cNvSpPr txBox="1"/>
          <p:nvPr/>
        </p:nvSpPr>
        <p:spPr>
          <a:xfrm rot="184788" flipH="1">
            <a:off x="-102040" y="623420"/>
            <a:ext cx="3704491" cy="2308324"/>
          </a:xfrm>
          <a:prstGeom prst="rect">
            <a:avLst/>
          </a:prstGeom>
          <a:noFill/>
          <a:effectLst>
            <a:glow>
              <a:schemeClr val="accent1"/>
            </a:glow>
            <a:outerShdw blurRad="190500" dir="7500000" algn="r" rotWithShape="0">
              <a:schemeClr val="tx1"/>
            </a:outerShdw>
            <a:reflection blurRad="965200" stA="0" dist="50800" dir="5400000" sy="-100000" algn="bl" rotWithShape="0"/>
            <a:softEdge rad="0"/>
          </a:effectLst>
          <a:scene3d>
            <a:camera prst="isometricOffAxis1Right"/>
            <a:lightRig rig="sunset" dir="t">
              <a:rot lat="0" lon="0" rev="7200000"/>
            </a:lightRig>
          </a:scene3d>
          <a:sp3d prstMaterial="metal">
            <a:bevelT w="0" prst="slope"/>
            <a:bevelB w="107950" prst="slope"/>
            <a:extrusionClr>
              <a:srgbClr val="5C2A08"/>
            </a:extrusionClr>
          </a:sp3d>
        </p:spPr>
        <p:txBody>
          <a:bodyPr wrap="square" rtlCol="0">
            <a:spAutoFit/>
          </a:bodyPr>
          <a:lstStyle/>
          <a:p>
            <a:pPr algn="ctr"/>
            <a:r>
              <a:rPr kumimoji="0" lang="es-ES" sz="3600" b="0" i="0" u="none" strike="noStrike" kern="1200" cap="none" spc="0" normalizeH="0" baseline="0" noProof="0">
                <a:ln>
                  <a:noFill/>
                </a:ln>
                <a:solidFill>
                  <a:prstClr val="white"/>
                </a:solidFill>
                <a:effectLst/>
                <a:uLnTx/>
                <a:uFillTx/>
                <a:latin typeface="Trebuchet MS" panose="020B0603020202020204"/>
                <a:ea typeface="+mj-ea"/>
                <a:cs typeface="+mj-cs"/>
              </a:rPr>
              <a:t>8. ¿Podemos entender los símbolos de la profecía bíblica?</a:t>
            </a:r>
            <a:endParaRPr lang="es-DO" sz="4800" dirty="0">
              <a:solidFill>
                <a:schemeClr val="bg1"/>
              </a:solidFill>
              <a:latin typeface="Bahnschrift SemiBold" panose="020B0502040204020203" pitchFamily="34" charset="0"/>
            </a:endParaRPr>
          </a:p>
        </p:txBody>
      </p:sp>
      <p:sp>
        <p:nvSpPr>
          <p:cNvPr id="2" name="Triángulo rectángulo 1">
            <a:extLst>
              <a:ext uri="{FF2B5EF4-FFF2-40B4-BE49-F238E27FC236}">
                <a16:creationId xmlns:a16="http://schemas.microsoft.com/office/drawing/2014/main" id="{637D6D6A-D14B-4BDD-A055-ACB8ED996710}"/>
              </a:ext>
            </a:extLst>
          </p:cNvPr>
          <p:cNvSpPr/>
          <p:nvPr/>
        </p:nvSpPr>
        <p:spPr>
          <a:xfrm flipH="1">
            <a:off x="10625065" y="5396249"/>
            <a:ext cx="1566934" cy="1461751"/>
          </a:xfrm>
          <a:prstGeom prst="rtTriangle">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Franja diagonal 3">
            <a:extLst>
              <a:ext uri="{FF2B5EF4-FFF2-40B4-BE49-F238E27FC236}">
                <a16:creationId xmlns:a16="http://schemas.microsoft.com/office/drawing/2014/main" id="{D23E7619-2691-4A8B-AA86-85D70F66994F}"/>
              </a:ext>
            </a:extLst>
          </p:cNvPr>
          <p:cNvSpPr/>
          <p:nvPr/>
        </p:nvSpPr>
        <p:spPr>
          <a:xfrm rot="5400000" flipH="1">
            <a:off x="9769695" y="4435700"/>
            <a:ext cx="2389032" cy="2455568"/>
          </a:xfrm>
          <a:prstGeom prst="diagStripe">
            <a:avLst>
              <a:gd name="adj" fmla="val 60920"/>
            </a:avLst>
          </a:prstGeom>
          <a:solidFill>
            <a:srgbClr val="B5520F"/>
          </a:solidFill>
          <a:ln>
            <a:solidFill>
              <a:srgbClr val="B552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Marcador de contenido 2">
            <a:extLst>
              <a:ext uri="{FF2B5EF4-FFF2-40B4-BE49-F238E27FC236}">
                <a16:creationId xmlns:a16="http://schemas.microsoft.com/office/drawing/2014/main" id="{FB230EF1-0E5B-4367-930A-6F3F812687AA}"/>
              </a:ext>
            </a:extLst>
          </p:cNvPr>
          <p:cNvSpPr txBox="1">
            <a:spLocks/>
          </p:cNvSpPr>
          <p:nvPr/>
        </p:nvSpPr>
        <p:spPr>
          <a:xfrm>
            <a:off x="4051493" y="703386"/>
            <a:ext cx="8140501" cy="654508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es-ES" sz="4400" b="0" i="0" u="none" strike="noStrike" kern="1200" cap="none" spc="0" normalizeH="0" baseline="0" noProof="0" dirty="0">
                <a:ln>
                  <a:noFill/>
                </a:ln>
                <a:solidFill>
                  <a:srgbClr val="DF6613"/>
                </a:solidFill>
                <a:effectLst/>
                <a:uLnTx/>
                <a:uFillTx/>
                <a:latin typeface="Trebuchet MS" panose="020B0603020202020204"/>
                <a:ea typeface="+mn-ea"/>
                <a:cs typeface="+mn-cs"/>
              </a:rPr>
              <a:t>Ap. 17: 15</a:t>
            </a:r>
          </a:p>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es-ES" sz="4400" b="0" i="0" u="none" strike="noStrike" kern="1200" cap="none" spc="0" normalizeH="0" baseline="0" noProof="0" dirty="0">
                <a:ln>
                  <a:noFill/>
                </a:ln>
                <a:solidFill>
                  <a:srgbClr val="0E1B5A"/>
                </a:solidFill>
                <a:effectLst/>
                <a:uLnTx/>
                <a:uFillTx/>
                <a:latin typeface="Trebuchet MS" panose="020B0603020202020204"/>
                <a:ea typeface="+mn-ea"/>
                <a:cs typeface="+mn-cs"/>
              </a:rPr>
              <a:t>Me dijo también:               que has visto donde la ramera se sienta, son</a:t>
            </a:r>
            <a:endParaRPr kumimoji="0" lang="es-ES" sz="4400" b="0" i="0" u="none" strike="noStrike" kern="1200" cap="none" spc="0" normalizeH="0" baseline="0" noProof="0" dirty="0">
              <a:ln>
                <a:noFill/>
              </a:ln>
              <a:solidFill>
                <a:srgbClr val="DF6613"/>
              </a:solidFill>
              <a:effectLst/>
              <a:uLnTx/>
              <a:uFillTx/>
              <a:latin typeface="Trebuchet MS" panose="020B0603020202020204"/>
              <a:ea typeface="+mn-ea"/>
              <a:cs typeface="+mn-cs"/>
            </a:endParaRPr>
          </a:p>
        </p:txBody>
      </p:sp>
      <p:pic>
        <p:nvPicPr>
          <p:cNvPr id="5" name="Imagen 4">
            <a:extLst>
              <a:ext uri="{FF2B5EF4-FFF2-40B4-BE49-F238E27FC236}">
                <a16:creationId xmlns:a16="http://schemas.microsoft.com/office/drawing/2014/main" id="{A92322D2-0383-4B6C-88B5-80854FB1A7E0}"/>
              </a:ext>
            </a:extLst>
          </p:cNvPr>
          <p:cNvPicPr>
            <a:picLocks noChangeAspect="1"/>
          </p:cNvPicPr>
          <p:nvPr/>
        </p:nvPicPr>
        <p:blipFill>
          <a:blip r:embed="rId4"/>
          <a:stretch>
            <a:fillRect/>
          </a:stretch>
        </p:blipFill>
        <p:spPr>
          <a:xfrm>
            <a:off x="301272" y="3962553"/>
            <a:ext cx="1889924" cy="1700931"/>
          </a:xfrm>
          <a:prstGeom prst="rect">
            <a:avLst/>
          </a:prstGeom>
        </p:spPr>
      </p:pic>
      <p:sp>
        <p:nvSpPr>
          <p:cNvPr id="3" name="CuadroTexto 2">
            <a:extLst>
              <a:ext uri="{FF2B5EF4-FFF2-40B4-BE49-F238E27FC236}">
                <a16:creationId xmlns:a16="http://schemas.microsoft.com/office/drawing/2014/main" id="{EF2D3A0D-802D-40A4-9894-1FA041A2C53C}"/>
              </a:ext>
            </a:extLst>
          </p:cNvPr>
          <p:cNvSpPr txBox="1"/>
          <p:nvPr/>
        </p:nvSpPr>
        <p:spPr>
          <a:xfrm>
            <a:off x="8331209" y="1620470"/>
            <a:ext cx="2810435" cy="831253"/>
          </a:xfrm>
          <a:prstGeom prst="rect">
            <a:avLst/>
          </a:prstGeom>
          <a:noFill/>
        </p:spPr>
        <p:txBody>
          <a:bodyPr wrap="square" rtlCol="0">
            <a:spAutoFit/>
          </a:bodyPr>
          <a:lstStyle/>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es-ES" sz="4400" b="0" i="0" u="none" strike="noStrike" kern="1200" cap="none" spc="0" normalizeH="0" baseline="0" noProof="0" dirty="0">
                <a:ln>
                  <a:noFill/>
                </a:ln>
                <a:solidFill>
                  <a:srgbClr val="DF6613"/>
                </a:solidFill>
                <a:effectLst/>
                <a:uLnTx/>
                <a:uFillTx/>
                <a:latin typeface="Trebuchet MS" panose="020B0603020202020204"/>
                <a:ea typeface="+mn-ea"/>
                <a:cs typeface="+mn-cs"/>
              </a:rPr>
              <a:t>Las aguas</a:t>
            </a:r>
          </a:p>
        </p:txBody>
      </p:sp>
      <p:sp>
        <p:nvSpPr>
          <p:cNvPr id="6" name="CuadroTexto 5">
            <a:extLst>
              <a:ext uri="{FF2B5EF4-FFF2-40B4-BE49-F238E27FC236}">
                <a16:creationId xmlns:a16="http://schemas.microsoft.com/office/drawing/2014/main" id="{DD6050DA-ADFE-4C67-9C8E-4E5B3457E953}"/>
              </a:ext>
            </a:extLst>
          </p:cNvPr>
          <p:cNvSpPr txBox="1"/>
          <p:nvPr/>
        </p:nvSpPr>
        <p:spPr>
          <a:xfrm>
            <a:off x="4051488" y="4004168"/>
            <a:ext cx="6861932" cy="1446550"/>
          </a:xfrm>
          <a:prstGeom prst="rect">
            <a:avLst/>
          </a:prstGeom>
          <a:noFill/>
        </p:spPr>
        <p:txBody>
          <a:bodyPr wrap="square" rtlCol="0">
            <a:spAutoFit/>
          </a:bodyPr>
          <a:lstStyle/>
          <a:p>
            <a:r>
              <a:rPr kumimoji="0" lang="es-ES" sz="4400" b="0" i="0" u="none" strike="noStrike" kern="1200" cap="none" spc="0" normalizeH="0" baseline="0" noProof="0" dirty="0">
                <a:ln>
                  <a:noFill/>
                </a:ln>
                <a:solidFill>
                  <a:srgbClr val="DF6613"/>
                </a:solidFill>
                <a:effectLst/>
                <a:uLnTx/>
                <a:uFillTx/>
                <a:latin typeface="Trebuchet MS" panose="020B0603020202020204"/>
                <a:ea typeface="+mn-ea"/>
                <a:cs typeface="+mn-cs"/>
              </a:rPr>
              <a:t>pueblos, muchedumbres, naciones y lenguas</a:t>
            </a:r>
            <a:endParaRPr lang="en-US" dirty="0"/>
          </a:p>
        </p:txBody>
      </p:sp>
    </p:spTree>
    <p:extLst>
      <p:ext uri="{BB962C8B-B14F-4D97-AF65-F5344CB8AC3E}">
        <p14:creationId xmlns:p14="http://schemas.microsoft.com/office/powerpoint/2010/main" val="1966235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alpha val="94000"/>
          </a:schemeClr>
        </a:solidFill>
        <a:effectLst/>
      </p:bgPr>
    </p:bg>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663E6F6F-3C5A-4E8D-B9B2-56BE6D8D3E0E}"/>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7847"/>
                    </a14:imgEffect>
                    <a14:imgEffect>
                      <a14:saturation sat="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a:pattFill prst="pct5">
            <a:fgClr>
              <a:schemeClr val="tx1">
                <a:lumMod val="95000"/>
                <a:lumOff val="5000"/>
              </a:schemeClr>
            </a:fgClr>
            <a:bgClr>
              <a:schemeClr val="bg1"/>
            </a:bgClr>
          </a:pattFill>
        </p:spPr>
      </p:pic>
      <p:sp>
        <p:nvSpPr>
          <p:cNvPr id="27" name="Forma libre: forma 26">
            <a:extLst>
              <a:ext uri="{FF2B5EF4-FFF2-40B4-BE49-F238E27FC236}">
                <a16:creationId xmlns:a16="http://schemas.microsoft.com/office/drawing/2014/main" id="{1ED93141-032D-424F-9E7E-C9073692D19A}"/>
              </a:ext>
            </a:extLst>
          </p:cNvPr>
          <p:cNvSpPr/>
          <p:nvPr/>
        </p:nvSpPr>
        <p:spPr>
          <a:xfrm flipV="1">
            <a:off x="1927274" y="-22966"/>
            <a:ext cx="10264725" cy="6888000"/>
          </a:xfrm>
          <a:custGeom>
            <a:avLst/>
            <a:gdLst>
              <a:gd name="connsiteX0" fmla="*/ 9943817 w 9943817"/>
              <a:gd name="connsiteY0" fmla="*/ 6865039 h 6865039"/>
              <a:gd name="connsiteX1" fmla="*/ 1987126 w 9943817"/>
              <a:gd name="connsiteY1" fmla="*/ 6865039 h 6865039"/>
              <a:gd name="connsiteX2" fmla="*/ 0 w 9943817"/>
              <a:gd name="connsiteY2" fmla="*/ 7056 h 6865039"/>
              <a:gd name="connsiteX3" fmla="*/ 2292879 w 9943817"/>
              <a:gd name="connsiteY3" fmla="*/ 7056 h 6865039"/>
              <a:gd name="connsiteX4" fmla="*/ 2292879 w 9943817"/>
              <a:gd name="connsiteY4" fmla="*/ 0 h 6865039"/>
              <a:gd name="connsiteX5" fmla="*/ 9943817 w 9943817"/>
              <a:gd name="connsiteY5" fmla="*/ 0 h 6865039"/>
              <a:gd name="connsiteX6" fmla="*/ 9943817 w 9943817"/>
              <a:gd name="connsiteY6" fmla="*/ 6865039 h 6865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43817" h="6865039">
                <a:moveTo>
                  <a:pt x="9943817" y="6865039"/>
                </a:moveTo>
                <a:lnTo>
                  <a:pt x="1987126" y="6865039"/>
                </a:lnTo>
                <a:lnTo>
                  <a:pt x="0" y="7056"/>
                </a:lnTo>
                <a:lnTo>
                  <a:pt x="2292879" y="7056"/>
                </a:lnTo>
                <a:lnTo>
                  <a:pt x="2292879" y="0"/>
                </a:lnTo>
                <a:lnTo>
                  <a:pt x="9943817" y="0"/>
                </a:lnTo>
                <a:lnTo>
                  <a:pt x="9943817" y="6865039"/>
                </a:lnTo>
                <a:close/>
              </a:path>
            </a:pathLst>
          </a:custGeom>
          <a:solidFill>
            <a:schemeClr val="bg2">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DO" b="1" dirty="0"/>
          </a:p>
        </p:txBody>
      </p:sp>
      <p:sp>
        <p:nvSpPr>
          <p:cNvPr id="28" name="Forma libre: forma 27">
            <a:extLst>
              <a:ext uri="{FF2B5EF4-FFF2-40B4-BE49-F238E27FC236}">
                <a16:creationId xmlns:a16="http://schemas.microsoft.com/office/drawing/2014/main" id="{F4C4B51B-9C03-4BC2-B884-F0CC58545774}"/>
              </a:ext>
            </a:extLst>
          </p:cNvPr>
          <p:cNvSpPr/>
          <p:nvPr/>
        </p:nvSpPr>
        <p:spPr>
          <a:xfrm flipV="1">
            <a:off x="-1" y="-28137"/>
            <a:ext cx="4051495" cy="6893171"/>
          </a:xfrm>
          <a:custGeom>
            <a:avLst/>
            <a:gdLst>
              <a:gd name="connsiteX0" fmla="*/ 4209663 w 4209663"/>
              <a:gd name="connsiteY0" fmla="*/ 6857986 h 6857986"/>
              <a:gd name="connsiteX1" fmla="*/ 0 w 4209663"/>
              <a:gd name="connsiteY1" fmla="*/ 6857986 h 6857986"/>
              <a:gd name="connsiteX2" fmla="*/ 0 w 4209663"/>
              <a:gd name="connsiteY2" fmla="*/ 0 h 6857986"/>
              <a:gd name="connsiteX3" fmla="*/ 2222055 w 4209663"/>
              <a:gd name="connsiteY3" fmla="*/ 0 h 6857986"/>
              <a:gd name="connsiteX4" fmla="*/ 4209663 w 4209663"/>
              <a:gd name="connsiteY4" fmla="*/ 6857986 h 6857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09663" h="6857986">
                <a:moveTo>
                  <a:pt x="4209663" y="6857986"/>
                </a:moveTo>
                <a:lnTo>
                  <a:pt x="0" y="6857986"/>
                </a:lnTo>
                <a:lnTo>
                  <a:pt x="0" y="0"/>
                </a:lnTo>
                <a:lnTo>
                  <a:pt x="2222055" y="0"/>
                </a:lnTo>
                <a:lnTo>
                  <a:pt x="4209663" y="6857986"/>
                </a:lnTo>
                <a:close/>
              </a:path>
            </a:pathLst>
          </a:custGeom>
          <a:solidFill>
            <a:srgbClr val="002060"/>
          </a:solidFill>
          <a:ln>
            <a:solidFill>
              <a:srgbClr val="DF6613"/>
            </a:solidFill>
          </a:ln>
          <a:effectLst>
            <a:outerShdw blurRad="50800" dist="50800" algn="ctr" rotWithShape="0">
              <a:srgbClr val="DF6613">
                <a:alpha val="43000"/>
              </a:srgbClr>
            </a:outerShdw>
          </a:effectLst>
          <a:scene3d>
            <a:camera prst="obliqueBottomRight"/>
            <a:lightRig rig="threePt" dir="t"/>
          </a:scene3d>
          <a:sp3d extrusionH="76200" contourW="12700" prstMaterial="flat">
            <a:bevelT w="203200" prst="softRound"/>
            <a:bevelB w="127000" h="0"/>
            <a:extrusionClr>
              <a:srgbClr val="DF6613"/>
            </a:extrusionClr>
            <a:contourClr>
              <a:srgbClr val="B5520F"/>
            </a:contourClr>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DO" dirty="0">
              <a:solidFill>
                <a:srgbClr val="C00000"/>
              </a:solidFill>
            </a:endParaRPr>
          </a:p>
        </p:txBody>
      </p:sp>
      <p:sp>
        <p:nvSpPr>
          <p:cNvPr id="46" name="CuadroTexto 45">
            <a:extLst>
              <a:ext uri="{FF2B5EF4-FFF2-40B4-BE49-F238E27FC236}">
                <a16:creationId xmlns:a16="http://schemas.microsoft.com/office/drawing/2014/main" id="{59E9AD64-BA85-4DD2-9244-D1A593BE233E}"/>
              </a:ext>
            </a:extLst>
          </p:cNvPr>
          <p:cNvSpPr txBox="1"/>
          <p:nvPr/>
        </p:nvSpPr>
        <p:spPr>
          <a:xfrm>
            <a:off x="167693" y="6313785"/>
            <a:ext cx="1930329" cy="400110"/>
          </a:xfrm>
          <a:prstGeom prst="rect">
            <a:avLst/>
          </a:prstGeom>
          <a:noFill/>
          <a:ln>
            <a:solidFill>
              <a:srgbClr val="DF6613"/>
            </a:solidFill>
          </a:ln>
        </p:spPr>
        <p:txBody>
          <a:bodyPr wrap="square" rtlCol="0">
            <a:spAutoFit/>
          </a:bodyPr>
          <a:lstStyle/>
          <a:p>
            <a:r>
              <a:rPr lang="en-US" sz="2000" b="1" dirty="0">
                <a:solidFill>
                  <a:srgbClr val="DF6613"/>
                </a:solidFill>
              </a:rPr>
              <a:t>CristoWeb</a:t>
            </a:r>
            <a:r>
              <a:rPr lang="en-US" sz="2000" b="1" dirty="0">
                <a:solidFill>
                  <a:schemeClr val="bg1"/>
                </a:solidFill>
              </a:rPr>
              <a:t>.com</a:t>
            </a:r>
            <a:endParaRPr lang="es-DO" sz="2000" b="1" dirty="0">
              <a:solidFill>
                <a:schemeClr val="bg1"/>
              </a:solidFill>
            </a:endParaRPr>
          </a:p>
        </p:txBody>
      </p:sp>
      <p:sp>
        <p:nvSpPr>
          <p:cNvPr id="36" name="CuadroTexto 35">
            <a:extLst>
              <a:ext uri="{FF2B5EF4-FFF2-40B4-BE49-F238E27FC236}">
                <a16:creationId xmlns:a16="http://schemas.microsoft.com/office/drawing/2014/main" id="{10D091D8-C0B8-495E-971E-170662089F42}"/>
              </a:ext>
            </a:extLst>
          </p:cNvPr>
          <p:cNvSpPr txBox="1"/>
          <p:nvPr/>
        </p:nvSpPr>
        <p:spPr>
          <a:xfrm rot="184788" flipH="1">
            <a:off x="-102040" y="623420"/>
            <a:ext cx="3704491" cy="2308324"/>
          </a:xfrm>
          <a:prstGeom prst="rect">
            <a:avLst/>
          </a:prstGeom>
          <a:noFill/>
          <a:effectLst>
            <a:glow>
              <a:schemeClr val="accent1"/>
            </a:glow>
            <a:outerShdw blurRad="190500" dir="7500000" algn="r" rotWithShape="0">
              <a:schemeClr val="tx1"/>
            </a:outerShdw>
            <a:reflection blurRad="965200" stA="0" dist="50800" dir="5400000" sy="-100000" algn="bl" rotWithShape="0"/>
            <a:softEdge rad="0"/>
          </a:effectLst>
          <a:scene3d>
            <a:camera prst="isometricOffAxis1Right"/>
            <a:lightRig rig="sunset" dir="t">
              <a:rot lat="0" lon="0" rev="7200000"/>
            </a:lightRig>
          </a:scene3d>
          <a:sp3d prstMaterial="metal">
            <a:bevelT w="0" prst="slope"/>
            <a:bevelB w="107950" prst="slope"/>
            <a:extrusionClr>
              <a:srgbClr val="5C2A08"/>
            </a:extrusionClr>
          </a:sp3d>
        </p:spPr>
        <p:txBody>
          <a:bodyPr wrap="square" rtlCol="0">
            <a:spAutoFit/>
          </a:bodyPr>
          <a:lstStyle/>
          <a:p>
            <a:pPr algn="ctr"/>
            <a:r>
              <a:rPr kumimoji="0" lang="es-ES" sz="3600" b="0" i="0" u="none" strike="noStrike" kern="1200" cap="none" spc="0" normalizeH="0" baseline="0" noProof="0">
                <a:ln>
                  <a:noFill/>
                </a:ln>
                <a:solidFill>
                  <a:prstClr val="white"/>
                </a:solidFill>
                <a:effectLst/>
                <a:uLnTx/>
                <a:uFillTx/>
                <a:latin typeface="Trebuchet MS" panose="020B0603020202020204"/>
                <a:ea typeface="+mj-ea"/>
                <a:cs typeface="+mj-cs"/>
              </a:rPr>
              <a:t>8. ¿Podemos entender los símbolos de la profecía bíblica?</a:t>
            </a:r>
            <a:endParaRPr lang="es-DO" sz="4800" dirty="0">
              <a:solidFill>
                <a:schemeClr val="bg1"/>
              </a:solidFill>
              <a:latin typeface="Bahnschrift SemiBold" panose="020B0502040204020203" pitchFamily="34" charset="0"/>
            </a:endParaRPr>
          </a:p>
        </p:txBody>
      </p:sp>
      <p:sp>
        <p:nvSpPr>
          <p:cNvPr id="2" name="Triángulo rectángulo 1">
            <a:extLst>
              <a:ext uri="{FF2B5EF4-FFF2-40B4-BE49-F238E27FC236}">
                <a16:creationId xmlns:a16="http://schemas.microsoft.com/office/drawing/2014/main" id="{637D6D6A-D14B-4BDD-A055-ACB8ED996710}"/>
              </a:ext>
            </a:extLst>
          </p:cNvPr>
          <p:cNvSpPr/>
          <p:nvPr/>
        </p:nvSpPr>
        <p:spPr>
          <a:xfrm flipH="1">
            <a:off x="10625065" y="5396249"/>
            <a:ext cx="1566934" cy="1461751"/>
          </a:xfrm>
          <a:prstGeom prst="rtTriangle">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Franja diagonal 3">
            <a:extLst>
              <a:ext uri="{FF2B5EF4-FFF2-40B4-BE49-F238E27FC236}">
                <a16:creationId xmlns:a16="http://schemas.microsoft.com/office/drawing/2014/main" id="{D23E7619-2691-4A8B-AA86-85D70F66994F}"/>
              </a:ext>
            </a:extLst>
          </p:cNvPr>
          <p:cNvSpPr/>
          <p:nvPr/>
        </p:nvSpPr>
        <p:spPr>
          <a:xfrm rot="5400000" flipH="1">
            <a:off x="9769695" y="4435700"/>
            <a:ext cx="2389032" cy="2455568"/>
          </a:xfrm>
          <a:prstGeom prst="diagStripe">
            <a:avLst>
              <a:gd name="adj" fmla="val 60920"/>
            </a:avLst>
          </a:prstGeom>
          <a:solidFill>
            <a:srgbClr val="B5520F"/>
          </a:solidFill>
          <a:ln>
            <a:solidFill>
              <a:srgbClr val="B552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Marcador de contenido 2">
            <a:extLst>
              <a:ext uri="{FF2B5EF4-FFF2-40B4-BE49-F238E27FC236}">
                <a16:creationId xmlns:a16="http://schemas.microsoft.com/office/drawing/2014/main" id="{FB230EF1-0E5B-4367-930A-6F3F812687AA}"/>
              </a:ext>
            </a:extLst>
          </p:cNvPr>
          <p:cNvSpPr txBox="1">
            <a:spLocks/>
          </p:cNvSpPr>
          <p:nvPr/>
        </p:nvSpPr>
        <p:spPr>
          <a:xfrm>
            <a:off x="3724025" y="-195626"/>
            <a:ext cx="7959494" cy="68580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marR="0" lvl="0" indent="0" algn="ctr"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es-ES" sz="4400" b="0" i="0" u="none" strike="noStrike" kern="1200" cap="none" spc="0" normalizeH="0" baseline="0" noProof="0" dirty="0">
                <a:ln>
                  <a:noFill/>
                </a:ln>
                <a:solidFill>
                  <a:srgbClr val="DF6613"/>
                </a:solidFill>
                <a:effectLst/>
                <a:uLnTx/>
                <a:uFillTx/>
                <a:latin typeface="Trebuchet MS" panose="020B0603020202020204"/>
                <a:ea typeface="+mn-ea"/>
                <a:cs typeface="+mn-cs"/>
              </a:rPr>
              <a:t>Ap. 1: 20</a:t>
            </a:r>
          </a:p>
          <a:p>
            <a:pPr marL="0" marR="0" lvl="0" indent="0"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es-ES" sz="4400" b="0" i="0" u="none" strike="noStrike" kern="1200" cap="none" spc="0" normalizeH="0" baseline="0" noProof="0" dirty="0">
                <a:ln>
                  <a:noFill/>
                </a:ln>
                <a:solidFill>
                  <a:srgbClr val="0E1B5A"/>
                </a:solidFill>
                <a:effectLst/>
                <a:uLnTx/>
                <a:uFillTx/>
                <a:latin typeface="Trebuchet MS" panose="020B0603020202020204"/>
                <a:ea typeface="+mn-ea"/>
                <a:cs typeface="+mn-cs"/>
              </a:rPr>
              <a:t>El misterio de las siete         </a:t>
            </a:r>
          </a:p>
          <a:p>
            <a:pPr marL="0" lvl="0" indent="0">
              <a:lnSpc>
                <a:spcPct val="120000"/>
              </a:lnSpc>
              <a:buNone/>
              <a:defRPr/>
            </a:pPr>
            <a:r>
              <a:rPr lang="es-ES" sz="4400" dirty="0">
                <a:solidFill>
                  <a:srgbClr val="0E1B5A"/>
                </a:solidFill>
                <a:latin typeface="Trebuchet MS" panose="020B0603020202020204"/>
              </a:rPr>
              <a:t>que has visto en mi diestra, y de los siete </a:t>
            </a:r>
            <a:r>
              <a:rPr kumimoji="0" lang="es-ES" sz="4400" b="0" i="0" u="none" strike="noStrike" kern="1200" cap="none" spc="0" normalizeH="0" baseline="0" noProof="0" dirty="0">
                <a:ln>
                  <a:noFill/>
                </a:ln>
                <a:solidFill>
                  <a:schemeClr val="bg1">
                    <a:lumMod val="85000"/>
                  </a:schemeClr>
                </a:solidFill>
                <a:effectLst/>
                <a:uLnTx/>
                <a:uFillTx/>
                <a:latin typeface="Trebuchet MS" panose="020B0603020202020204"/>
                <a:ea typeface="+mn-ea"/>
                <a:cs typeface="+mn-cs"/>
              </a:rPr>
              <a:t>candeleros</a:t>
            </a:r>
            <a:r>
              <a:rPr kumimoji="0" lang="es-ES" sz="4400" b="0" i="0" u="none" strike="noStrike" kern="1200" cap="none" spc="0" normalizeH="0" baseline="0" noProof="0" dirty="0">
                <a:ln>
                  <a:noFill/>
                </a:ln>
                <a:solidFill>
                  <a:srgbClr val="0E1B5A"/>
                </a:solidFill>
                <a:effectLst/>
                <a:uLnTx/>
                <a:uFillTx/>
                <a:latin typeface="Trebuchet MS" panose="020B0603020202020204"/>
                <a:ea typeface="+mn-ea"/>
                <a:cs typeface="+mn-cs"/>
              </a:rPr>
              <a:t> de oro: las siete estrellas son los</a:t>
            </a:r>
          </a:p>
          <a:p>
            <a:pPr marL="0" lvl="0" indent="0">
              <a:lnSpc>
                <a:spcPct val="120000"/>
              </a:lnSpc>
              <a:buNone/>
              <a:defRPr/>
            </a:pPr>
            <a:r>
              <a:rPr kumimoji="0" lang="es-ES" sz="4400" b="0" i="0" u="none" strike="noStrike" kern="1200" cap="none" spc="0" normalizeH="0" baseline="0" noProof="0" dirty="0">
                <a:ln>
                  <a:noFill/>
                </a:ln>
                <a:solidFill>
                  <a:srgbClr val="0E1B5A"/>
                </a:solidFill>
                <a:effectLst/>
                <a:uLnTx/>
                <a:uFillTx/>
                <a:latin typeface="Trebuchet MS" panose="020B0603020202020204"/>
                <a:ea typeface="+mn-ea"/>
                <a:cs typeface="+mn-cs"/>
              </a:rPr>
              <a:t>            de las siete iglesias, y los siete candeleros que has visto, son las siete</a:t>
            </a:r>
            <a:endParaRPr kumimoji="0" lang="es-ES" sz="4400" b="0" i="0" u="none" strike="noStrike" kern="1200" cap="none" spc="0" normalizeH="0" baseline="0" noProof="0" dirty="0">
              <a:ln>
                <a:noFill/>
              </a:ln>
              <a:solidFill>
                <a:srgbClr val="DF6613"/>
              </a:solidFill>
              <a:effectLst/>
              <a:uLnTx/>
              <a:uFillTx/>
              <a:latin typeface="Trebuchet MS" panose="020B0603020202020204"/>
              <a:ea typeface="+mn-ea"/>
              <a:cs typeface="+mn-cs"/>
            </a:endParaRPr>
          </a:p>
        </p:txBody>
      </p:sp>
      <p:pic>
        <p:nvPicPr>
          <p:cNvPr id="5" name="Imagen 4">
            <a:extLst>
              <a:ext uri="{FF2B5EF4-FFF2-40B4-BE49-F238E27FC236}">
                <a16:creationId xmlns:a16="http://schemas.microsoft.com/office/drawing/2014/main" id="{A92322D2-0383-4B6C-88B5-80854FB1A7E0}"/>
              </a:ext>
            </a:extLst>
          </p:cNvPr>
          <p:cNvPicPr>
            <a:picLocks noChangeAspect="1"/>
          </p:cNvPicPr>
          <p:nvPr/>
        </p:nvPicPr>
        <p:blipFill>
          <a:blip r:embed="rId4"/>
          <a:stretch>
            <a:fillRect/>
          </a:stretch>
        </p:blipFill>
        <p:spPr>
          <a:xfrm>
            <a:off x="301272" y="3962553"/>
            <a:ext cx="1889924" cy="1700931"/>
          </a:xfrm>
          <a:prstGeom prst="rect">
            <a:avLst/>
          </a:prstGeom>
        </p:spPr>
      </p:pic>
      <p:sp>
        <p:nvSpPr>
          <p:cNvPr id="3" name="CuadroTexto 2">
            <a:extLst>
              <a:ext uri="{FF2B5EF4-FFF2-40B4-BE49-F238E27FC236}">
                <a16:creationId xmlns:a16="http://schemas.microsoft.com/office/drawing/2014/main" id="{296078BF-E868-416D-9ADD-0AB5E21AEAD2}"/>
              </a:ext>
            </a:extLst>
          </p:cNvPr>
          <p:cNvSpPr txBox="1"/>
          <p:nvPr/>
        </p:nvSpPr>
        <p:spPr>
          <a:xfrm>
            <a:off x="6890196" y="2616953"/>
            <a:ext cx="2846231" cy="723275"/>
          </a:xfrm>
          <a:prstGeom prst="rect">
            <a:avLst/>
          </a:prstGeom>
          <a:noFill/>
        </p:spPr>
        <p:txBody>
          <a:bodyPr wrap="square" rtlCol="0">
            <a:spAutoFit/>
          </a:bodyPr>
          <a:lstStyle/>
          <a:p>
            <a:r>
              <a:rPr kumimoji="0" lang="es-ES" sz="4100" b="0" i="0" u="none" strike="noStrike" kern="1200" cap="none" spc="0" normalizeH="0" baseline="0" noProof="0" dirty="0">
                <a:ln>
                  <a:noFill/>
                </a:ln>
                <a:solidFill>
                  <a:srgbClr val="DF6613"/>
                </a:solidFill>
                <a:effectLst/>
                <a:uLnTx/>
                <a:uFillTx/>
                <a:latin typeface="Trebuchet MS" panose="020B0603020202020204"/>
                <a:ea typeface="+mn-ea"/>
                <a:cs typeface="+mn-cs"/>
              </a:rPr>
              <a:t>candeleros</a:t>
            </a:r>
            <a:endParaRPr lang="en-US" dirty="0"/>
          </a:p>
        </p:txBody>
      </p:sp>
      <p:sp>
        <p:nvSpPr>
          <p:cNvPr id="6" name="CuadroTexto 5">
            <a:extLst>
              <a:ext uri="{FF2B5EF4-FFF2-40B4-BE49-F238E27FC236}">
                <a16:creationId xmlns:a16="http://schemas.microsoft.com/office/drawing/2014/main" id="{7EB4BD38-2CF0-4E37-9F2A-77F7073CC989}"/>
              </a:ext>
            </a:extLst>
          </p:cNvPr>
          <p:cNvSpPr txBox="1"/>
          <p:nvPr/>
        </p:nvSpPr>
        <p:spPr>
          <a:xfrm>
            <a:off x="9736427" y="842947"/>
            <a:ext cx="2365415" cy="723275"/>
          </a:xfrm>
          <a:prstGeom prst="rect">
            <a:avLst/>
          </a:prstGeom>
          <a:noFill/>
        </p:spPr>
        <p:txBody>
          <a:bodyPr wrap="square" rtlCol="0">
            <a:spAutoFit/>
          </a:bodyPr>
          <a:lstStyle/>
          <a:p>
            <a:r>
              <a:rPr kumimoji="0" lang="es-ES" sz="4100" b="0" i="0" u="none" strike="noStrike" kern="1200" cap="none" spc="0" normalizeH="0" baseline="0" noProof="0" dirty="0">
                <a:ln>
                  <a:noFill/>
                </a:ln>
                <a:solidFill>
                  <a:srgbClr val="DF6613"/>
                </a:solidFill>
                <a:effectLst/>
                <a:uLnTx/>
                <a:uFillTx/>
                <a:latin typeface="Trebuchet MS" panose="020B0603020202020204"/>
                <a:ea typeface="+mn-ea"/>
                <a:cs typeface="+mn-cs"/>
              </a:rPr>
              <a:t>estrellas</a:t>
            </a:r>
            <a:endParaRPr lang="en-US" dirty="0"/>
          </a:p>
        </p:txBody>
      </p:sp>
      <p:sp>
        <p:nvSpPr>
          <p:cNvPr id="7" name="CuadroTexto 6">
            <a:extLst>
              <a:ext uri="{FF2B5EF4-FFF2-40B4-BE49-F238E27FC236}">
                <a16:creationId xmlns:a16="http://schemas.microsoft.com/office/drawing/2014/main" id="{6E9F0C56-A325-4B49-B102-A9CF6E8E6AAD}"/>
              </a:ext>
            </a:extLst>
          </p:cNvPr>
          <p:cNvSpPr txBox="1"/>
          <p:nvPr/>
        </p:nvSpPr>
        <p:spPr>
          <a:xfrm>
            <a:off x="3817198" y="4259344"/>
            <a:ext cx="1983346" cy="798490"/>
          </a:xfrm>
          <a:prstGeom prst="rect">
            <a:avLst/>
          </a:prstGeom>
          <a:noFill/>
        </p:spPr>
        <p:txBody>
          <a:bodyPr wrap="square" rtlCol="0">
            <a:spAutoFit/>
          </a:bodyPr>
          <a:lstStyle/>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es-ES" sz="4100" b="0" i="0" u="none" strike="noStrike" kern="1200" cap="none" spc="0" normalizeH="0" baseline="0" noProof="0" dirty="0">
                <a:ln>
                  <a:noFill/>
                </a:ln>
                <a:solidFill>
                  <a:srgbClr val="DF6613"/>
                </a:solidFill>
                <a:effectLst/>
                <a:uLnTx/>
                <a:uFillTx/>
                <a:latin typeface="Trebuchet MS" panose="020B0603020202020204"/>
                <a:ea typeface="+mn-ea"/>
                <a:cs typeface="+mn-cs"/>
              </a:rPr>
              <a:t>ángeles</a:t>
            </a:r>
          </a:p>
        </p:txBody>
      </p:sp>
      <p:sp>
        <p:nvSpPr>
          <p:cNvPr id="8" name="CuadroTexto 7">
            <a:extLst>
              <a:ext uri="{FF2B5EF4-FFF2-40B4-BE49-F238E27FC236}">
                <a16:creationId xmlns:a16="http://schemas.microsoft.com/office/drawing/2014/main" id="{A0DDC5CA-2A49-4D78-A100-A1CA138026AB}"/>
              </a:ext>
            </a:extLst>
          </p:cNvPr>
          <p:cNvSpPr txBox="1"/>
          <p:nvPr/>
        </p:nvSpPr>
        <p:spPr>
          <a:xfrm>
            <a:off x="8447108" y="5939099"/>
            <a:ext cx="2146837" cy="723275"/>
          </a:xfrm>
          <a:prstGeom prst="rect">
            <a:avLst/>
          </a:prstGeom>
          <a:noFill/>
        </p:spPr>
        <p:txBody>
          <a:bodyPr wrap="square" rtlCol="0">
            <a:spAutoFit/>
          </a:bodyPr>
          <a:lstStyle/>
          <a:p>
            <a:r>
              <a:rPr kumimoji="0" lang="es-ES" sz="4100" b="0" i="0" u="none" strike="noStrike" kern="1200" cap="none" spc="0" normalizeH="0" baseline="0" noProof="0" dirty="0">
                <a:ln>
                  <a:noFill/>
                </a:ln>
                <a:solidFill>
                  <a:srgbClr val="DF6613"/>
                </a:solidFill>
                <a:effectLst/>
                <a:uLnTx/>
                <a:uFillTx/>
                <a:latin typeface="Trebuchet MS" panose="020B0603020202020204"/>
                <a:ea typeface="+mn-ea"/>
                <a:cs typeface="+mn-cs"/>
              </a:rPr>
              <a:t>iglesias.</a:t>
            </a:r>
            <a:endParaRPr lang="en-US" dirty="0"/>
          </a:p>
        </p:txBody>
      </p:sp>
    </p:spTree>
    <p:extLst>
      <p:ext uri="{BB962C8B-B14F-4D97-AF65-F5344CB8AC3E}">
        <p14:creationId xmlns:p14="http://schemas.microsoft.com/office/powerpoint/2010/main" val="1076716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alpha val="94000"/>
          </a:schemeClr>
        </a:solidFill>
        <a:effectLst/>
      </p:bgPr>
    </p:bg>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663E6F6F-3C5A-4E8D-B9B2-56BE6D8D3E0E}"/>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7847"/>
                    </a14:imgEffect>
                    <a14:imgEffect>
                      <a14:saturation sat="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a:pattFill prst="pct5">
            <a:fgClr>
              <a:schemeClr val="tx1">
                <a:lumMod val="95000"/>
                <a:lumOff val="5000"/>
              </a:schemeClr>
            </a:fgClr>
            <a:bgClr>
              <a:schemeClr val="bg1"/>
            </a:bgClr>
          </a:pattFill>
        </p:spPr>
      </p:pic>
      <p:sp>
        <p:nvSpPr>
          <p:cNvPr id="27" name="Forma libre: forma 26">
            <a:extLst>
              <a:ext uri="{FF2B5EF4-FFF2-40B4-BE49-F238E27FC236}">
                <a16:creationId xmlns:a16="http://schemas.microsoft.com/office/drawing/2014/main" id="{1ED93141-032D-424F-9E7E-C9073692D19A}"/>
              </a:ext>
            </a:extLst>
          </p:cNvPr>
          <p:cNvSpPr/>
          <p:nvPr/>
        </p:nvSpPr>
        <p:spPr>
          <a:xfrm flipV="1">
            <a:off x="1759582" y="-22966"/>
            <a:ext cx="10264725" cy="6888000"/>
          </a:xfrm>
          <a:custGeom>
            <a:avLst/>
            <a:gdLst>
              <a:gd name="connsiteX0" fmla="*/ 9943817 w 9943817"/>
              <a:gd name="connsiteY0" fmla="*/ 6865039 h 6865039"/>
              <a:gd name="connsiteX1" fmla="*/ 1987126 w 9943817"/>
              <a:gd name="connsiteY1" fmla="*/ 6865039 h 6865039"/>
              <a:gd name="connsiteX2" fmla="*/ 0 w 9943817"/>
              <a:gd name="connsiteY2" fmla="*/ 7056 h 6865039"/>
              <a:gd name="connsiteX3" fmla="*/ 2292879 w 9943817"/>
              <a:gd name="connsiteY3" fmla="*/ 7056 h 6865039"/>
              <a:gd name="connsiteX4" fmla="*/ 2292879 w 9943817"/>
              <a:gd name="connsiteY4" fmla="*/ 0 h 6865039"/>
              <a:gd name="connsiteX5" fmla="*/ 9943817 w 9943817"/>
              <a:gd name="connsiteY5" fmla="*/ 0 h 6865039"/>
              <a:gd name="connsiteX6" fmla="*/ 9943817 w 9943817"/>
              <a:gd name="connsiteY6" fmla="*/ 6865039 h 6865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43817" h="6865039">
                <a:moveTo>
                  <a:pt x="9943817" y="6865039"/>
                </a:moveTo>
                <a:lnTo>
                  <a:pt x="1987126" y="6865039"/>
                </a:lnTo>
                <a:lnTo>
                  <a:pt x="0" y="7056"/>
                </a:lnTo>
                <a:lnTo>
                  <a:pt x="2292879" y="7056"/>
                </a:lnTo>
                <a:lnTo>
                  <a:pt x="2292879" y="0"/>
                </a:lnTo>
                <a:lnTo>
                  <a:pt x="9943817" y="0"/>
                </a:lnTo>
                <a:lnTo>
                  <a:pt x="9943817" y="6865039"/>
                </a:lnTo>
                <a:close/>
              </a:path>
            </a:pathLst>
          </a:custGeom>
          <a:solidFill>
            <a:schemeClr val="bg2">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DO" b="1" dirty="0"/>
          </a:p>
        </p:txBody>
      </p:sp>
      <p:sp>
        <p:nvSpPr>
          <p:cNvPr id="28" name="Forma libre: forma 27">
            <a:extLst>
              <a:ext uri="{FF2B5EF4-FFF2-40B4-BE49-F238E27FC236}">
                <a16:creationId xmlns:a16="http://schemas.microsoft.com/office/drawing/2014/main" id="{F4C4B51B-9C03-4BC2-B884-F0CC58545774}"/>
              </a:ext>
            </a:extLst>
          </p:cNvPr>
          <p:cNvSpPr/>
          <p:nvPr/>
        </p:nvSpPr>
        <p:spPr>
          <a:xfrm flipV="1">
            <a:off x="-1" y="-28137"/>
            <a:ext cx="4051495" cy="6893171"/>
          </a:xfrm>
          <a:custGeom>
            <a:avLst/>
            <a:gdLst>
              <a:gd name="connsiteX0" fmla="*/ 4209663 w 4209663"/>
              <a:gd name="connsiteY0" fmla="*/ 6857986 h 6857986"/>
              <a:gd name="connsiteX1" fmla="*/ 0 w 4209663"/>
              <a:gd name="connsiteY1" fmla="*/ 6857986 h 6857986"/>
              <a:gd name="connsiteX2" fmla="*/ 0 w 4209663"/>
              <a:gd name="connsiteY2" fmla="*/ 0 h 6857986"/>
              <a:gd name="connsiteX3" fmla="*/ 2222055 w 4209663"/>
              <a:gd name="connsiteY3" fmla="*/ 0 h 6857986"/>
              <a:gd name="connsiteX4" fmla="*/ 4209663 w 4209663"/>
              <a:gd name="connsiteY4" fmla="*/ 6857986 h 6857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09663" h="6857986">
                <a:moveTo>
                  <a:pt x="4209663" y="6857986"/>
                </a:moveTo>
                <a:lnTo>
                  <a:pt x="0" y="6857986"/>
                </a:lnTo>
                <a:lnTo>
                  <a:pt x="0" y="0"/>
                </a:lnTo>
                <a:lnTo>
                  <a:pt x="2222055" y="0"/>
                </a:lnTo>
                <a:lnTo>
                  <a:pt x="4209663" y="6857986"/>
                </a:lnTo>
                <a:close/>
              </a:path>
            </a:pathLst>
          </a:custGeom>
          <a:solidFill>
            <a:srgbClr val="002060"/>
          </a:solidFill>
          <a:ln>
            <a:noFill/>
          </a:ln>
          <a:effectLst/>
          <a:scene3d>
            <a:camera prst="obliqueBottomRight"/>
            <a:lightRig rig="threePt" dir="t"/>
          </a:scene3d>
          <a:sp3d extrusionH="76200" contourW="12700" prstMaterial="flat">
            <a:bevelT w="203200" prst="softRound"/>
            <a:bevelB w="127000" h="0"/>
            <a:extrusionClr>
              <a:srgbClr val="DF6613"/>
            </a:extrusionClr>
            <a:contourClr>
              <a:srgbClr val="DF6613"/>
            </a:contourClr>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DO" dirty="0">
              <a:solidFill>
                <a:srgbClr val="C00000"/>
              </a:solidFill>
            </a:endParaRPr>
          </a:p>
        </p:txBody>
      </p:sp>
      <p:sp>
        <p:nvSpPr>
          <p:cNvPr id="46" name="CuadroTexto 45">
            <a:extLst>
              <a:ext uri="{FF2B5EF4-FFF2-40B4-BE49-F238E27FC236}">
                <a16:creationId xmlns:a16="http://schemas.microsoft.com/office/drawing/2014/main" id="{59E9AD64-BA85-4DD2-9244-D1A593BE233E}"/>
              </a:ext>
            </a:extLst>
          </p:cNvPr>
          <p:cNvSpPr txBox="1"/>
          <p:nvPr/>
        </p:nvSpPr>
        <p:spPr>
          <a:xfrm>
            <a:off x="167693" y="6313785"/>
            <a:ext cx="1930329" cy="400110"/>
          </a:xfrm>
          <a:prstGeom prst="rect">
            <a:avLst/>
          </a:prstGeom>
          <a:noFill/>
          <a:ln>
            <a:solidFill>
              <a:srgbClr val="DF6613"/>
            </a:solidFill>
          </a:ln>
        </p:spPr>
        <p:txBody>
          <a:bodyPr wrap="square" rtlCol="0">
            <a:spAutoFit/>
          </a:bodyPr>
          <a:lstStyle/>
          <a:p>
            <a:r>
              <a:rPr lang="en-US" sz="2000" b="1" dirty="0">
                <a:solidFill>
                  <a:srgbClr val="DF6613"/>
                </a:solidFill>
              </a:rPr>
              <a:t>CristoWeb</a:t>
            </a:r>
            <a:r>
              <a:rPr lang="en-US" sz="2000" b="1" dirty="0">
                <a:solidFill>
                  <a:schemeClr val="bg1"/>
                </a:solidFill>
              </a:rPr>
              <a:t>.com</a:t>
            </a:r>
            <a:endParaRPr lang="es-DO" sz="2000" b="1" dirty="0">
              <a:solidFill>
                <a:schemeClr val="bg1"/>
              </a:solidFill>
            </a:endParaRPr>
          </a:p>
        </p:txBody>
      </p:sp>
      <p:sp>
        <p:nvSpPr>
          <p:cNvPr id="36" name="CuadroTexto 35">
            <a:extLst>
              <a:ext uri="{FF2B5EF4-FFF2-40B4-BE49-F238E27FC236}">
                <a16:creationId xmlns:a16="http://schemas.microsoft.com/office/drawing/2014/main" id="{10D091D8-C0B8-495E-971E-170662089F42}"/>
              </a:ext>
            </a:extLst>
          </p:cNvPr>
          <p:cNvSpPr txBox="1"/>
          <p:nvPr/>
        </p:nvSpPr>
        <p:spPr>
          <a:xfrm flipH="1">
            <a:off x="-102040" y="358308"/>
            <a:ext cx="3704491" cy="3416320"/>
          </a:xfrm>
          <a:prstGeom prst="rect">
            <a:avLst/>
          </a:prstGeom>
          <a:noFill/>
          <a:effectLst>
            <a:glow>
              <a:schemeClr val="accent1"/>
            </a:glow>
            <a:outerShdw blurRad="190500" dir="7500000" algn="r" rotWithShape="0">
              <a:schemeClr val="tx1"/>
            </a:outerShdw>
            <a:reflection blurRad="965200" stA="0" dist="50800" dir="5400000" sy="-100000" algn="bl" rotWithShape="0"/>
            <a:softEdge rad="0"/>
          </a:effectLst>
          <a:scene3d>
            <a:camera prst="isometricOffAxis1Right"/>
            <a:lightRig rig="sunset" dir="t">
              <a:rot lat="0" lon="0" rev="7200000"/>
            </a:lightRig>
          </a:scene3d>
          <a:sp3d prstMaterial="metal">
            <a:bevelT w="0" prst="slope"/>
            <a:bevelB w="107950" prst="slope"/>
            <a:extrusionClr>
              <a:srgbClr val="5C2A08"/>
            </a:extrusionClr>
          </a:sp3d>
        </p:spPr>
        <p:txBody>
          <a:bodyPr wrap="square" rtlCol="0">
            <a:spAutoFit/>
          </a:bodyPr>
          <a:lstStyle/>
          <a:p>
            <a:pPr algn="ctr"/>
            <a:r>
              <a:rPr lang="es-ES" sz="3600">
                <a:solidFill>
                  <a:schemeClr val="bg1"/>
                </a:solidFill>
                <a:latin typeface="Bahnschrift SemiBold" panose="020B0502040204020203" pitchFamily="34" charset="0"/>
              </a:rPr>
              <a:t>1.El libro de Apocalipsis pasó por cinco etapas antes de llegar a nosotros, ¿cuáles son?</a:t>
            </a:r>
            <a:endParaRPr lang="es-DO" sz="3600" dirty="0">
              <a:solidFill>
                <a:schemeClr val="bg1"/>
              </a:solidFill>
              <a:latin typeface="Bahnschrift SemiBold" panose="020B0502040204020203" pitchFamily="34" charset="0"/>
            </a:endParaRPr>
          </a:p>
        </p:txBody>
      </p:sp>
      <p:sp>
        <p:nvSpPr>
          <p:cNvPr id="9" name="Triángulo rectángulo 8">
            <a:extLst>
              <a:ext uri="{FF2B5EF4-FFF2-40B4-BE49-F238E27FC236}">
                <a16:creationId xmlns:a16="http://schemas.microsoft.com/office/drawing/2014/main" id="{D191B8F3-F3FD-48E0-B5F5-86492DB5B60F}"/>
              </a:ext>
            </a:extLst>
          </p:cNvPr>
          <p:cNvSpPr/>
          <p:nvPr/>
        </p:nvSpPr>
        <p:spPr>
          <a:xfrm flipH="1">
            <a:off x="10625065" y="5396249"/>
            <a:ext cx="1566934" cy="1461751"/>
          </a:xfrm>
          <a:prstGeom prst="rtTriangle">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anja diagonal 10">
            <a:extLst>
              <a:ext uri="{FF2B5EF4-FFF2-40B4-BE49-F238E27FC236}">
                <a16:creationId xmlns:a16="http://schemas.microsoft.com/office/drawing/2014/main" id="{FEE4F09F-1B24-4FD2-BF15-B0FB42636803}"/>
              </a:ext>
            </a:extLst>
          </p:cNvPr>
          <p:cNvSpPr/>
          <p:nvPr/>
        </p:nvSpPr>
        <p:spPr>
          <a:xfrm rot="5400000" flipH="1">
            <a:off x="9769695" y="4435700"/>
            <a:ext cx="2389032" cy="2455568"/>
          </a:xfrm>
          <a:prstGeom prst="diagStripe">
            <a:avLst>
              <a:gd name="adj" fmla="val 60920"/>
            </a:avLst>
          </a:prstGeom>
          <a:solidFill>
            <a:srgbClr val="DF6613"/>
          </a:solidFill>
          <a:ln>
            <a:solidFill>
              <a:srgbClr val="DF66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3" name="Imagen 2">
            <a:extLst>
              <a:ext uri="{FF2B5EF4-FFF2-40B4-BE49-F238E27FC236}">
                <a16:creationId xmlns:a16="http://schemas.microsoft.com/office/drawing/2014/main" id="{F4CD9AEF-713B-4EE9-A986-0042EEE7216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2032" y="4315305"/>
            <a:ext cx="1891169" cy="1699820"/>
          </a:xfrm>
          <a:prstGeom prst="rect">
            <a:avLst/>
          </a:prstGeom>
        </p:spPr>
      </p:pic>
      <p:sp>
        <p:nvSpPr>
          <p:cNvPr id="38" name="CuadroTexto 37">
            <a:extLst>
              <a:ext uri="{FF2B5EF4-FFF2-40B4-BE49-F238E27FC236}">
                <a16:creationId xmlns:a16="http://schemas.microsoft.com/office/drawing/2014/main" id="{3CED47F1-99F1-4CB9-8681-707A63C06FC4}"/>
              </a:ext>
            </a:extLst>
          </p:cNvPr>
          <p:cNvSpPr txBox="1"/>
          <p:nvPr/>
        </p:nvSpPr>
        <p:spPr>
          <a:xfrm flipH="1">
            <a:off x="3804482" y="-85277"/>
            <a:ext cx="7910439" cy="6494085"/>
          </a:xfrm>
          <a:prstGeom prst="rect">
            <a:avLst/>
          </a:prstGeom>
          <a:noFill/>
          <a:ln>
            <a:noFill/>
          </a:ln>
          <a:effectLst>
            <a:reflection blurRad="6350" endPos="0" dist="101600" dir="5400000" sy="-100000" algn="bl" rotWithShape="0"/>
          </a:effectLst>
          <a:scene3d>
            <a:camera prst="orthographicFront"/>
            <a:lightRig rig="threePt" dir="t"/>
          </a:scene3d>
          <a:sp3d prstMaterial="metal">
            <a:bevelT w="184150" h="133350" prst="convex"/>
            <a:bevelB w="139700" prst="cross"/>
          </a:sp3d>
        </p:spPr>
        <p:txBody>
          <a:bodyPr wrap="square" rtlCol="0">
            <a:spAutoFit/>
          </a:bodyPr>
          <a:lstStyle/>
          <a:p>
            <a:pPr algn="ctr"/>
            <a:r>
              <a:rPr lang="es-ES" sz="3200" b="1" dirty="0">
                <a:solidFill>
                  <a:srgbClr val="DF6613"/>
                </a:solidFill>
                <a:latin typeface="Bahnschrift Light SemiCondensed" panose="020B0502040204020203" pitchFamily="34" charset="0"/>
              </a:rPr>
              <a:t>Apocalipsis 1: 1, 2, 11</a:t>
            </a:r>
          </a:p>
          <a:p>
            <a:pPr algn="ctr"/>
            <a:r>
              <a:rPr lang="es-ES" sz="3200" b="1" dirty="0">
                <a:solidFill>
                  <a:srgbClr val="002060"/>
                </a:solidFill>
                <a:latin typeface="Bahnschrift Light SemiCondensed" panose="020B0502040204020203" pitchFamily="34" charset="0"/>
              </a:rPr>
              <a:t>1 La revelación de </a:t>
            </a:r>
            <a:r>
              <a:rPr lang="es-ES" sz="3200" b="1" dirty="0">
                <a:solidFill>
                  <a:srgbClr val="DF6613"/>
                </a:solidFill>
                <a:latin typeface="Bahnschrift Light SemiCondensed" panose="020B0502040204020203" pitchFamily="34" charset="0"/>
              </a:rPr>
              <a:t>Jesucristo</a:t>
            </a:r>
            <a:r>
              <a:rPr lang="es-ES" sz="3200" b="1" dirty="0">
                <a:solidFill>
                  <a:srgbClr val="002060"/>
                </a:solidFill>
                <a:latin typeface="Bahnschrift Light SemiCondensed" panose="020B0502040204020203" pitchFamily="34" charset="0"/>
              </a:rPr>
              <a:t>, que </a:t>
            </a:r>
            <a:r>
              <a:rPr lang="es-ES" sz="3200" b="1" dirty="0">
                <a:solidFill>
                  <a:srgbClr val="DF6613"/>
                </a:solidFill>
                <a:latin typeface="Bahnschrift Light SemiCondensed" panose="020B0502040204020203" pitchFamily="34" charset="0"/>
              </a:rPr>
              <a:t>Dios le dio,</a:t>
            </a:r>
            <a:r>
              <a:rPr lang="es-ES" sz="3200" b="1" dirty="0">
                <a:solidFill>
                  <a:srgbClr val="002060"/>
                </a:solidFill>
                <a:latin typeface="Bahnschrift Light SemiCondensed" panose="020B0502040204020203" pitchFamily="34" charset="0"/>
              </a:rPr>
              <a:t> para manifestar a sus siervos las cosas que deben suceder pronto; y la declaró enviándola </a:t>
            </a:r>
            <a:r>
              <a:rPr lang="es-ES" sz="3200" b="1" dirty="0">
                <a:solidFill>
                  <a:srgbClr val="DF6613"/>
                </a:solidFill>
                <a:latin typeface="Bahnschrift Light SemiCondensed" panose="020B0502040204020203" pitchFamily="34" charset="0"/>
              </a:rPr>
              <a:t>por medio de su ángel </a:t>
            </a:r>
            <a:r>
              <a:rPr lang="es-ES" sz="3200" b="1" dirty="0">
                <a:solidFill>
                  <a:srgbClr val="002060"/>
                </a:solidFill>
                <a:latin typeface="Bahnschrift Light SemiCondensed" panose="020B0502040204020203" pitchFamily="34" charset="0"/>
              </a:rPr>
              <a:t>a su siervo </a:t>
            </a:r>
            <a:r>
              <a:rPr lang="es-ES" sz="3200" b="1" dirty="0">
                <a:solidFill>
                  <a:srgbClr val="DF6613"/>
                </a:solidFill>
                <a:latin typeface="Bahnschrift Light SemiCondensed" panose="020B0502040204020203" pitchFamily="34" charset="0"/>
              </a:rPr>
              <a:t>Juan,</a:t>
            </a:r>
          </a:p>
          <a:p>
            <a:pPr algn="ctr"/>
            <a:r>
              <a:rPr lang="es-ES" sz="3200" b="1" dirty="0">
                <a:solidFill>
                  <a:srgbClr val="002060"/>
                </a:solidFill>
                <a:latin typeface="Bahnschrift Light SemiCondensed" panose="020B0502040204020203" pitchFamily="34" charset="0"/>
              </a:rPr>
              <a:t>2 que ha dado testimonio de la palabra de Dios, y del testimonio de Jesucristo, y de todas las cosas que ha visto.</a:t>
            </a:r>
          </a:p>
          <a:p>
            <a:pPr algn="ctr"/>
            <a:r>
              <a:rPr lang="es-ES" sz="3200" b="1" dirty="0">
                <a:solidFill>
                  <a:srgbClr val="002060"/>
                </a:solidFill>
                <a:latin typeface="Bahnschrift Light SemiCondensed" panose="020B0502040204020203" pitchFamily="34" charset="0"/>
              </a:rPr>
              <a:t>11 que decía: Yo soy el Alfa y la Omega, el primero y el último. </a:t>
            </a:r>
            <a:r>
              <a:rPr lang="es-ES" sz="3200" b="1" dirty="0">
                <a:solidFill>
                  <a:srgbClr val="DF6613"/>
                </a:solidFill>
                <a:latin typeface="Bahnschrift Light SemiCondensed" panose="020B0502040204020203" pitchFamily="34" charset="0"/>
              </a:rPr>
              <a:t>Escribe en un libro </a:t>
            </a:r>
            <a:r>
              <a:rPr lang="es-ES" sz="3200" b="1" dirty="0">
                <a:solidFill>
                  <a:srgbClr val="002060"/>
                </a:solidFill>
                <a:latin typeface="Bahnschrift Light SemiCondensed" panose="020B0502040204020203" pitchFamily="34" charset="0"/>
              </a:rPr>
              <a:t>lo que ves, </a:t>
            </a:r>
            <a:r>
              <a:rPr lang="es-ES" sz="3200" b="1" dirty="0">
                <a:solidFill>
                  <a:srgbClr val="DF6613"/>
                </a:solidFill>
                <a:latin typeface="Bahnschrift Light SemiCondensed" panose="020B0502040204020203" pitchFamily="34" charset="0"/>
              </a:rPr>
              <a:t>y envíalo a las siete iglesias que están en Asia: </a:t>
            </a:r>
            <a:r>
              <a:rPr lang="es-ES" sz="3200" b="1" dirty="0">
                <a:solidFill>
                  <a:srgbClr val="002060"/>
                </a:solidFill>
                <a:latin typeface="Bahnschrift Light SemiCondensed" panose="020B0502040204020203" pitchFamily="34" charset="0"/>
              </a:rPr>
              <a:t>a </a:t>
            </a:r>
            <a:r>
              <a:rPr lang="es-ES" sz="3200" b="1" dirty="0">
                <a:solidFill>
                  <a:srgbClr val="DF6613"/>
                </a:solidFill>
                <a:latin typeface="Bahnschrift Light SemiCondensed" panose="020B0502040204020203" pitchFamily="34" charset="0"/>
              </a:rPr>
              <a:t>Efeso, Esmirna, Pérgamo, Tiatira, Sardis, Filadelfia y Laodicea.</a:t>
            </a:r>
          </a:p>
        </p:txBody>
      </p:sp>
    </p:spTree>
    <p:extLst>
      <p:ext uri="{BB962C8B-B14F-4D97-AF65-F5344CB8AC3E}">
        <p14:creationId xmlns:p14="http://schemas.microsoft.com/office/powerpoint/2010/main" val="35858812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alpha val="94000"/>
          </a:schemeClr>
        </a:solidFill>
        <a:effectLst/>
      </p:bgPr>
    </p:bg>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663E6F6F-3C5A-4E8D-B9B2-56BE6D8D3E0E}"/>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7847"/>
                    </a14:imgEffect>
                    <a14:imgEffect>
                      <a14:saturation sat="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a:pattFill prst="pct5">
            <a:fgClr>
              <a:schemeClr val="tx1">
                <a:lumMod val="95000"/>
                <a:lumOff val="5000"/>
              </a:schemeClr>
            </a:fgClr>
            <a:bgClr>
              <a:schemeClr val="bg1"/>
            </a:bgClr>
          </a:pattFill>
        </p:spPr>
      </p:pic>
      <p:sp>
        <p:nvSpPr>
          <p:cNvPr id="27" name="Forma libre: forma 26">
            <a:extLst>
              <a:ext uri="{FF2B5EF4-FFF2-40B4-BE49-F238E27FC236}">
                <a16:creationId xmlns:a16="http://schemas.microsoft.com/office/drawing/2014/main" id="{1ED93141-032D-424F-9E7E-C9073692D19A}"/>
              </a:ext>
            </a:extLst>
          </p:cNvPr>
          <p:cNvSpPr/>
          <p:nvPr/>
        </p:nvSpPr>
        <p:spPr>
          <a:xfrm flipV="1">
            <a:off x="1844343" y="-22966"/>
            <a:ext cx="10264725" cy="6888000"/>
          </a:xfrm>
          <a:custGeom>
            <a:avLst/>
            <a:gdLst>
              <a:gd name="connsiteX0" fmla="*/ 9943817 w 9943817"/>
              <a:gd name="connsiteY0" fmla="*/ 6865039 h 6865039"/>
              <a:gd name="connsiteX1" fmla="*/ 1987126 w 9943817"/>
              <a:gd name="connsiteY1" fmla="*/ 6865039 h 6865039"/>
              <a:gd name="connsiteX2" fmla="*/ 0 w 9943817"/>
              <a:gd name="connsiteY2" fmla="*/ 7056 h 6865039"/>
              <a:gd name="connsiteX3" fmla="*/ 2292879 w 9943817"/>
              <a:gd name="connsiteY3" fmla="*/ 7056 h 6865039"/>
              <a:gd name="connsiteX4" fmla="*/ 2292879 w 9943817"/>
              <a:gd name="connsiteY4" fmla="*/ 0 h 6865039"/>
              <a:gd name="connsiteX5" fmla="*/ 9943817 w 9943817"/>
              <a:gd name="connsiteY5" fmla="*/ 0 h 6865039"/>
              <a:gd name="connsiteX6" fmla="*/ 9943817 w 9943817"/>
              <a:gd name="connsiteY6" fmla="*/ 6865039 h 6865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43817" h="6865039">
                <a:moveTo>
                  <a:pt x="9943817" y="6865039"/>
                </a:moveTo>
                <a:lnTo>
                  <a:pt x="1987126" y="6865039"/>
                </a:lnTo>
                <a:lnTo>
                  <a:pt x="0" y="7056"/>
                </a:lnTo>
                <a:lnTo>
                  <a:pt x="2292879" y="7056"/>
                </a:lnTo>
                <a:lnTo>
                  <a:pt x="2292879" y="0"/>
                </a:lnTo>
                <a:lnTo>
                  <a:pt x="9943817" y="0"/>
                </a:lnTo>
                <a:lnTo>
                  <a:pt x="9943817" y="6865039"/>
                </a:lnTo>
                <a:close/>
              </a:path>
            </a:pathLst>
          </a:custGeom>
          <a:solidFill>
            <a:schemeClr val="bg2">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DO" b="1" dirty="0"/>
          </a:p>
        </p:txBody>
      </p:sp>
      <p:sp>
        <p:nvSpPr>
          <p:cNvPr id="28" name="Forma libre: forma 27">
            <a:extLst>
              <a:ext uri="{FF2B5EF4-FFF2-40B4-BE49-F238E27FC236}">
                <a16:creationId xmlns:a16="http://schemas.microsoft.com/office/drawing/2014/main" id="{F4C4B51B-9C03-4BC2-B884-F0CC58545774}"/>
              </a:ext>
            </a:extLst>
          </p:cNvPr>
          <p:cNvSpPr/>
          <p:nvPr/>
        </p:nvSpPr>
        <p:spPr>
          <a:xfrm flipV="1">
            <a:off x="-1" y="-28137"/>
            <a:ext cx="4051495" cy="6893171"/>
          </a:xfrm>
          <a:custGeom>
            <a:avLst/>
            <a:gdLst>
              <a:gd name="connsiteX0" fmla="*/ 4209663 w 4209663"/>
              <a:gd name="connsiteY0" fmla="*/ 6857986 h 6857986"/>
              <a:gd name="connsiteX1" fmla="*/ 0 w 4209663"/>
              <a:gd name="connsiteY1" fmla="*/ 6857986 h 6857986"/>
              <a:gd name="connsiteX2" fmla="*/ 0 w 4209663"/>
              <a:gd name="connsiteY2" fmla="*/ 0 h 6857986"/>
              <a:gd name="connsiteX3" fmla="*/ 2222055 w 4209663"/>
              <a:gd name="connsiteY3" fmla="*/ 0 h 6857986"/>
              <a:gd name="connsiteX4" fmla="*/ 4209663 w 4209663"/>
              <a:gd name="connsiteY4" fmla="*/ 6857986 h 6857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09663" h="6857986">
                <a:moveTo>
                  <a:pt x="4209663" y="6857986"/>
                </a:moveTo>
                <a:lnTo>
                  <a:pt x="0" y="6857986"/>
                </a:lnTo>
                <a:lnTo>
                  <a:pt x="0" y="0"/>
                </a:lnTo>
                <a:lnTo>
                  <a:pt x="2222055" y="0"/>
                </a:lnTo>
                <a:lnTo>
                  <a:pt x="4209663" y="6857986"/>
                </a:lnTo>
                <a:close/>
              </a:path>
            </a:pathLst>
          </a:custGeom>
          <a:solidFill>
            <a:srgbClr val="002060"/>
          </a:solidFill>
          <a:ln>
            <a:solidFill>
              <a:srgbClr val="DF6613"/>
            </a:solidFill>
          </a:ln>
          <a:effectLst>
            <a:outerShdw blurRad="50800" dist="50800" algn="ctr" rotWithShape="0">
              <a:srgbClr val="DF6613">
                <a:alpha val="43000"/>
              </a:srgbClr>
            </a:outerShdw>
          </a:effectLst>
          <a:scene3d>
            <a:camera prst="obliqueBottomRight"/>
            <a:lightRig rig="threePt" dir="t"/>
          </a:scene3d>
          <a:sp3d extrusionH="76200" contourW="12700" prstMaterial="flat">
            <a:bevelT w="203200" prst="softRound"/>
            <a:bevelB w="127000" h="0"/>
            <a:extrusionClr>
              <a:srgbClr val="DF6613"/>
            </a:extrusionClr>
            <a:contourClr>
              <a:srgbClr val="B5520F"/>
            </a:contourClr>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DO" dirty="0">
              <a:solidFill>
                <a:srgbClr val="C00000"/>
              </a:solidFill>
            </a:endParaRPr>
          </a:p>
        </p:txBody>
      </p:sp>
      <p:sp>
        <p:nvSpPr>
          <p:cNvPr id="46" name="CuadroTexto 45">
            <a:extLst>
              <a:ext uri="{FF2B5EF4-FFF2-40B4-BE49-F238E27FC236}">
                <a16:creationId xmlns:a16="http://schemas.microsoft.com/office/drawing/2014/main" id="{59E9AD64-BA85-4DD2-9244-D1A593BE233E}"/>
              </a:ext>
            </a:extLst>
          </p:cNvPr>
          <p:cNvSpPr txBox="1"/>
          <p:nvPr/>
        </p:nvSpPr>
        <p:spPr>
          <a:xfrm>
            <a:off x="167693" y="6313785"/>
            <a:ext cx="1930329" cy="400110"/>
          </a:xfrm>
          <a:prstGeom prst="rect">
            <a:avLst/>
          </a:prstGeom>
          <a:noFill/>
          <a:ln>
            <a:solidFill>
              <a:srgbClr val="DF6613"/>
            </a:solidFill>
          </a:ln>
        </p:spPr>
        <p:txBody>
          <a:bodyPr wrap="square" rtlCol="0">
            <a:spAutoFit/>
          </a:bodyPr>
          <a:lstStyle/>
          <a:p>
            <a:r>
              <a:rPr lang="en-US" sz="2000" b="1" dirty="0">
                <a:solidFill>
                  <a:srgbClr val="DF6613"/>
                </a:solidFill>
              </a:rPr>
              <a:t>CristoWeb</a:t>
            </a:r>
            <a:r>
              <a:rPr lang="en-US" sz="2000" b="1" dirty="0">
                <a:solidFill>
                  <a:schemeClr val="bg1"/>
                </a:solidFill>
              </a:rPr>
              <a:t>.com</a:t>
            </a:r>
            <a:endParaRPr lang="es-DO" sz="2000" b="1" dirty="0">
              <a:solidFill>
                <a:schemeClr val="bg1"/>
              </a:solidFill>
            </a:endParaRPr>
          </a:p>
        </p:txBody>
      </p:sp>
      <p:sp>
        <p:nvSpPr>
          <p:cNvPr id="36" name="CuadroTexto 35">
            <a:extLst>
              <a:ext uri="{FF2B5EF4-FFF2-40B4-BE49-F238E27FC236}">
                <a16:creationId xmlns:a16="http://schemas.microsoft.com/office/drawing/2014/main" id="{10D091D8-C0B8-495E-971E-170662089F42}"/>
              </a:ext>
            </a:extLst>
          </p:cNvPr>
          <p:cNvSpPr txBox="1"/>
          <p:nvPr/>
        </p:nvSpPr>
        <p:spPr>
          <a:xfrm rot="184788" flipH="1">
            <a:off x="-102040" y="623420"/>
            <a:ext cx="3704491" cy="2308324"/>
          </a:xfrm>
          <a:prstGeom prst="rect">
            <a:avLst/>
          </a:prstGeom>
          <a:noFill/>
          <a:effectLst>
            <a:glow>
              <a:schemeClr val="accent1"/>
            </a:glow>
            <a:outerShdw blurRad="190500" dir="7500000" algn="r" rotWithShape="0">
              <a:schemeClr val="tx1"/>
            </a:outerShdw>
            <a:reflection blurRad="965200" stA="0" dist="50800" dir="5400000" sy="-100000" algn="bl" rotWithShape="0"/>
            <a:softEdge rad="0"/>
          </a:effectLst>
          <a:scene3d>
            <a:camera prst="isometricOffAxis1Right"/>
            <a:lightRig rig="sunset" dir="t">
              <a:rot lat="0" lon="0" rev="7200000"/>
            </a:lightRig>
          </a:scene3d>
          <a:sp3d prstMaterial="metal">
            <a:bevelT w="0" prst="slope"/>
            <a:bevelB w="107950" prst="slope"/>
            <a:extrusionClr>
              <a:srgbClr val="5C2A08"/>
            </a:extrusionClr>
          </a:sp3d>
        </p:spPr>
        <p:txBody>
          <a:bodyPr wrap="square" rtlCol="0">
            <a:spAutoFit/>
          </a:bodyPr>
          <a:lstStyle/>
          <a:p>
            <a:pPr algn="ctr"/>
            <a:r>
              <a:rPr kumimoji="0" lang="es-ES" sz="3600" b="0" i="0" u="none" strike="noStrike" kern="1200" cap="none" spc="0" normalizeH="0" baseline="0" noProof="0">
                <a:ln>
                  <a:noFill/>
                </a:ln>
                <a:solidFill>
                  <a:prstClr val="white"/>
                </a:solidFill>
                <a:effectLst/>
                <a:uLnTx/>
                <a:uFillTx/>
                <a:latin typeface="Trebuchet MS" panose="020B0603020202020204"/>
                <a:ea typeface="+mj-ea"/>
                <a:cs typeface="+mj-cs"/>
              </a:rPr>
              <a:t>9. ¿Cuán confiables son las profecías de la Biblia?</a:t>
            </a:r>
            <a:endParaRPr lang="es-DO" sz="4800" dirty="0">
              <a:solidFill>
                <a:schemeClr val="bg1"/>
              </a:solidFill>
              <a:latin typeface="Bahnschrift SemiBold" panose="020B0502040204020203" pitchFamily="34" charset="0"/>
            </a:endParaRPr>
          </a:p>
        </p:txBody>
      </p:sp>
      <p:sp>
        <p:nvSpPr>
          <p:cNvPr id="2" name="Triángulo rectángulo 1">
            <a:extLst>
              <a:ext uri="{FF2B5EF4-FFF2-40B4-BE49-F238E27FC236}">
                <a16:creationId xmlns:a16="http://schemas.microsoft.com/office/drawing/2014/main" id="{637D6D6A-D14B-4BDD-A055-ACB8ED996710}"/>
              </a:ext>
            </a:extLst>
          </p:cNvPr>
          <p:cNvSpPr/>
          <p:nvPr/>
        </p:nvSpPr>
        <p:spPr>
          <a:xfrm flipH="1">
            <a:off x="10625065" y="5396249"/>
            <a:ext cx="1566934" cy="1461751"/>
          </a:xfrm>
          <a:prstGeom prst="rtTriangle">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Franja diagonal 3">
            <a:extLst>
              <a:ext uri="{FF2B5EF4-FFF2-40B4-BE49-F238E27FC236}">
                <a16:creationId xmlns:a16="http://schemas.microsoft.com/office/drawing/2014/main" id="{D23E7619-2691-4A8B-AA86-85D70F66994F}"/>
              </a:ext>
            </a:extLst>
          </p:cNvPr>
          <p:cNvSpPr/>
          <p:nvPr/>
        </p:nvSpPr>
        <p:spPr>
          <a:xfrm rot="5400000" flipH="1">
            <a:off x="9769695" y="4435700"/>
            <a:ext cx="2389032" cy="2455568"/>
          </a:xfrm>
          <a:prstGeom prst="diagStripe">
            <a:avLst>
              <a:gd name="adj" fmla="val 60920"/>
            </a:avLst>
          </a:prstGeom>
          <a:solidFill>
            <a:srgbClr val="B5520F"/>
          </a:solidFill>
          <a:ln>
            <a:solidFill>
              <a:srgbClr val="B552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Marcador de contenido 2">
            <a:extLst>
              <a:ext uri="{FF2B5EF4-FFF2-40B4-BE49-F238E27FC236}">
                <a16:creationId xmlns:a16="http://schemas.microsoft.com/office/drawing/2014/main" id="{FB230EF1-0E5B-4367-930A-6F3F812687AA}"/>
              </a:ext>
            </a:extLst>
          </p:cNvPr>
          <p:cNvSpPr txBox="1">
            <a:spLocks/>
          </p:cNvSpPr>
          <p:nvPr/>
        </p:nvSpPr>
        <p:spPr>
          <a:xfrm>
            <a:off x="3868504" y="145907"/>
            <a:ext cx="7688372" cy="6545082"/>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es-ES" sz="4400" b="0" i="0" u="none" strike="noStrike" kern="1200" cap="none" spc="0" normalizeH="0" baseline="0" noProof="0" dirty="0">
                <a:ln>
                  <a:noFill/>
                </a:ln>
                <a:solidFill>
                  <a:srgbClr val="DF6613"/>
                </a:solidFill>
                <a:effectLst/>
                <a:uLnTx/>
                <a:uFillTx/>
                <a:latin typeface="Trebuchet MS" panose="020B0603020202020204"/>
                <a:ea typeface="+mn-ea"/>
                <a:cs typeface="+mn-cs"/>
              </a:rPr>
              <a:t>2 Pe. 1: 16</a:t>
            </a:r>
          </a:p>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es-ES" sz="4400" b="0" i="0" u="none" strike="noStrike" kern="1200" cap="none" spc="0" normalizeH="0" baseline="0" noProof="0" dirty="0">
                <a:ln>
                  <a:noFill/>
                </a:ln>
                <a:solidFill>
                  <a:srgbClr val="0E1B5A"/>
                </a:solidFill>
                <a:effectLst/>
                <a:uLnTx/>
                <a:uFillTx/>
                <a:latin typeface="Trebuchet MS" panose="020B0603020202020204"/>
                <a:ea typeface="+mn-ea"/>
                <a:cs typeface="+mn-cs"/>
              </a:rPr>
              <a:t>16 Porque                           a conocer el poder y la venida de nuestro Señor Jesucristo siguiendo </a:t>
            </a:r>
          </a:p>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es-ES" sz="4400" b="0" i="0" u="none" strike="noStrike" kern="1200" cap="none" spc="0" normalizeH="0" baseline="0" noProof="0" dirty="0">
                <a:ln>
                  <a:noFill/>
                </a:ln>
                <a:solidFill>
                  <a:srgbClr val="0E1B5A"/>
                </a:solidFill>
                <a:effectLst/>
                <a:uLnTx/>
                <a:uFillTx/>
                <a:latin typeface="Trebuchet MS" panose="020B0603020202020204"/>
                <a:ea typeface="+mn-ea"/>
                <a:cs typeface="+mn-cs"/>
              </a:rPr>
              <a:t>sino como habiendo visto con nuestros propios ojos su majestad.</a:t>
            </a:r>
          </a:p>
        </p:txBody>
      </p:sp>
      <p:pic>
        <p:nvPicPr>
          <p:cNvPr id="5" name="Imagen 4">
            <a:extLst>
              <a:ext uri="{FF2B5EF4-FFF2-40B4-BE49-F238E27FC236}">
                <a16:creationId xmlns:a16="http://schemas.microsoft.com/office/drawing/2014/main" id="{A92322D2-0383-4B6C-88B5-80854FB1A7E0}"/>
              </a:ext>
            </a:extLst>
          </p:cNvPr>
          <p:cNvPicPr>
            <a:picLocks noChangeAspect="1"/>
          </p:cNvPicPr>
          <p:nvPr/>
        </p:nvPicPr>
        <p:blipFill>
          <a:blip r:embed="rId4"/>
          <a:stretch>
            <a:fillRect/>
          </a:stretch>
        </p:blipFill>
        <p:spPr>
          <a:xfrm>
            <a:off x="301272" y="3962553"/>
            <a:ext cx="1889924" cy="1700931"/>
          </a:xfrm>
          <a:prstGeom prst="rect">
            <a:avLst/>
          </a:prstGeom>
        </p:spPr>
      </p:pic>
      <p:sp>
        <p:nvSpPr>
          <p:cNvPr id="3" name="CuadroTexto 2">
            <a:extLst>
              <a:ext uri="{FF2B5EF4-FFF2-40B4-BE49-F238E27FC236}">
                <a16:creationId xmlns:a16="http://schemas.microsoft.com/office/drawing/2014/main" id="{0F3CA183-5B00-49A2-AE25-ED681BAAD944}"/>
              </a:ext>
            </a:extLst>
          </p:cNvPr>
          <p:cNvSpPr txBox="1"/>
          <p:nvPr/>
        </p:nvSpPr>
        <p:spPr>
          <a:xfrm>
            <a:off x="6517240" y="1098030"/>
            <a:ext cx="4456090" cy="723275"/>
          </a:xfrm>
          <a:prstGeom prst="rect">
            <a:avLst/>
          </a:prstGeom>
          <a:noFill/>
        </p:spPr>
        <p:txBody>
          <a:bodyPr wrap="square" rtlCol="0">
            <a:spAutoFit/>
          </a:bodyPr>
          <a:lstStyle/>
          <a:p>
            <a:r>
              <a:rPr kumimoji="0" lang="es-ES" sz="4100" b="0" i="0" u="none" strike="noStrike" kern="1200" cap="none" spc="0" normalizeH="0" baseline="0" noProof="0" dirty="0">
                <a:ln>
                  <a:noFill/>
                </a:ln>
                <a:solidFill>
                  <a:srgbClr val="DF6613"/>
                </a:solidFill>
                <a:effectLst/>
                <a:uLnTx/>
                <a:uFillTx/>
                <a:latin typeface="Trebuchet MS" panose="020B0603020202020204"/>
                <a:ea typeface="+mn-ea"/>
                <a:cs typeface="+mn-cs"/>
              </a:rPr>
              <a:t>no os hemos dado</a:t>
            </a:r>
            <a:endParaRPr lang="en-US" dirty="0"/>
          </a:p>
        </p:txBody>
      </p:sp>
      <p:sp>
        <p:nvSpPr>
          <p:cNvPr id="6" name="CuadroTexto 5">
            <a:extLst>
              <a:ext uri="{FF2B5EF4-FFF2-40B4-BE49-F238E27FC236}">
                <a16:creationId xmlns:a16="http://schemas.microsoft.com/office/drawing/2014/main" id="{C58D3081-17FB-4449-B75C-C9BE453E55D4}"/>
              </a:ext>
            </a:extLst>
          </p:cNvPr>
          <p:cNvSpPr txBox="1"/>
          <p:nvPr/>
        </p:nvSpPr>
        <p:spPr>
          <a:xfrm>
            <a:off x="6273071" y="3239278"/>
            <a:ext cx="4944427" cy="723275"/>
          </a:xfrm>
          <a:prstGeom prst="rect">
            <a:avLst/>
          </a:prstGeom>
          <a:noFill/>
        </p:spPr>
        <p:txBody>
          <a:bodyPr wrap="square" rtlCol="0">
            <a:spAutoFit/>
          </a:bodyPr>
          <a:lstStyle/>
          <a:p>
            <a:r>
              <a:rPr kumimoji="0" lang="es-ES" sz="4100" b="0" i="0" u="none" strike="noStrike" kern="1200" cap="none" spc="0" normalizeH="0" baseline="0" noProof="0" dirty="0">
                <a:ln>
                  <a:noFill/>
                </a:ln>
                <a:solidFill>
                  <a:srgbClr val="DF6613"/>
                </a:solidFill>
                <a:effectLst/>
                <a:uLnTx/>
                <a:uFillTx/>
                <a:latin typeface="Trebuchet MS" panose="020B0603020202020204"/>
                <a:ea typeface="+mn-ea"/>
                <a:cs typeface="+mn-cs"/>
              </a:rPr>
              <a:t>fábulas artificiosas ,</a:t>
            </a:r>
            <a:endParaRPr lang="en-US" dirty="0"/>
          </a:p>
        </p:txBody>
      </p:sp>
    </p:spTree>
    <p:extLst>
      <p:ext uri="{BB962C8B-B14F-4D97-AF65-F5344CB8AC3E}">
        <p14:creationId xmlns:p14="http://schemas.microsoft.com/office/powerpoint/2010/main" val="2623941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alpha val="94000"/>
          </a:schemeClr>
        </a:solidFill>
        <a:effectLst/>
      </p:bgPr>
    </p:bg>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663E6F6F-3C5A-4E8D-B9B2-56BE6D8D3E0E}"/>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7847"/>
                    </a14:imgEffect>
                    <a14:imgEffect>
                      <a14:saturation sat="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a:pattFill prst="pct5">
            <a:fgClr>
              <a:schemeClr val="tx1">
                <a:lumMod val="95000"/>
                <a:lumOff val="5000"/>
              </a:schemeClr>
            </a:fgClr>
            <a:bgClr>
              <a:schemeClr val="bg1"/>
            </a:bgClr>
          </a:pattFill>
        </p:spPr>
      </p:pic>
      <p:sp>
        <p:nvSpPr>
          <p:cNvPr id="27" name="Forma libre: forma 26">
            <a:extLst>
              <a:ext uri="{FF2B5EF4-FFF2-40B4-BE49-F238E27FC236}">
                <a16:creationId xmlns:a16="http://schemas.microsoft.com/office/drawing/2014/main" id="{1ED93141-032D-424F-9E7E-C9073692D19A}"/>
              </a:ext>
            </a:extLst>
          </p:cNvPr>
          <p:cNvSpPr/>
          <p:nvPr/>
        </p:nvSpPr>
        <p:spPr>
          <a:xfrm flipV="1">
            <a:off x="1927274" y="-22966"/>
            <a:ext cx="10264725" cy="6888000"/>
          </a:xfrm>
          <a:custGeom>
            <a:avLst/>
            <a:gdLst>
              <a:gd name="connsiteX0" fmla="*/ 9943817 w 9943817"/>
              <a:gd name="connsiteY0" fmla="*/ 6865039 h 6865039"/>
              <a:gd name="connsiteX1" fmla="*/ 1987126 w 9943817"/>
              <a:gd name="connsiteY1" fmla="*/ 6865039 h 6865039"/>
              <a:gd name="connsiteX2" fmla="*/ 0 w 9943817"/>
              <a:gd name="connsiteY2" fmla="*/ 7056 h 6865039"/>
              <a:gd name="connsiteX3" fmla="*/ 2292879 w 9943817"/>
              <a:gd name="connsiteY3" fmla="*/ 7056 h 6865039"/>
              <a:gd name="connsiteX4" fmla="*/ 2292879 w 9943817"/>
              <a:gd name="connsiteY4" fmla="*/ 0 h 6865039"/>
              <a:gd name="connsiteX5" fmla="*/ 9943817 w 9943817"/>
              <a:gd name="connsiteY5" fmla="*/ 0 h 6865039"/>
              <a:gd name="connsiteX6" fmla="*/ 9943817 w 9943817"/>
              <a:gd name="connsiteY6" fmla="*/ 6865039 h 6865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43817" h="6865039">
                <a:moveTo>
                  <a:pt x="9943817" y="6865039"/>
                </a:moveTo>
                <a:lnTo>
                  <a:pt x="1987126" y="6865039"/>
                </a:lnTo>
                <a:lnTo>
                  <a:pt x="0" y="7056"/>
                </a:lnTo>
                <a:lnTo>
                  <a:pt x="2292879" y="7056"/>
                </a:lnTo>
                <a:lnTo>
                  <a:pt x="2292879" y="0"/>
                </a:lnTo>
                <a:lnTo>
                  <a:pt x="9943817" y="0"/>
                </a:lnTo>
                <a:lnTo>
                  <a:pt x="9943817" y="6865039"/>
                </a:lnTo>
                <a:close/>
              </a:path>
            </a:pathLst>
          </a:custGeom>
          <a:solidFill>
            <a:schemeClr val="bg2">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DO" b="1" dirty="0"/>
          </a:p>
        </p:txBody>
      </p:sp>
      <p:sp>
        <p:nvSpPr>
          <p:cNvPr id="28" name="Forma libre: forma 27">
            <a:extLst>
              <a:ext uri="{FF2B5EF4-FFF2-40B4-BE49-F238E27FC236}">
                <a16:creationId xmlns:a16="http://schemas.microsoft.com/office/drawing/2014/main" id="{F4C4B51B-9C03-4BC2-B884-F0CC58545774}"/>
              </a:ext>
            </a:extLst>
          </p:cNvPr>
          <p:cNvSpPr/>
          <p:nvPr/>
        </p:nvSpPr>
        <p:spPr>
          <a:xfrm flipV="1">
            <a:off x="-40342" y="-28137"/>
            <a:ext cx="4051495" cy="6893171"/>
          </a:xfrm>
          <a:custGeom>
            <a:avLst/>
            <a:gdLst>
              <a:gd name="connsiteX0" fmla="*/ 4209663 w 4209663"/>
              <a:gd name="connsiteY0" fmla="*/ 6857986 h 6857986"/>
              <a:gd name="connsiteX1" fmla="*/ 0 w 4209663"/>
              <a:gd name="connsiteY1" fmla="*/ 6857986 h 6857986"/>
              <a:gd name="connsiteX2" fmla="*/ 0 w 4209663"/>
              <a:gd name="connsiteY2" fmla="*/ 0 h 6857986"/>
              <a:gd name="connsiteX3" fmla="*/ 2222055 w 4209663"/>
              <a:gd name="connsiteY3" fmla="*/ 0 h 6857986"/>
              <a:gd name="connsiteX4" fmla="*/ 4209663 w 4209663"/>
              <a:gd name="connsiteY4" fmla="*/ 6857986 h 6857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09663" h="6857986">
                <a:moveTo>
                  <a:pt x="4209663" y="6857986"/>
                </a:moveTo>
                <a:lnTo>
                  <a:pt x="0" y="6857986"/>
                </a:lnTo>
                <a:lnTo>
                  <a:pt x="0" y="0"/>
                </a:lnTo>
                <a:lnTo>
                  <a:pt x="2222055" y="0"/>
                </a:lnTo>
                <a:lnTo>
                  <a:pt x="4209663" y="6857986"/>
                </a:lnTo>
                <a:close/>
              </a:path>
            </a:pathLst>
          </a:custGeom>
          <a:solidFill>
            <a:srgbClr val="002060"/>
          </a:solidFill>
          <a:ln>
            <a:solidFill>
              <a:srgbClr val="DF6613"/>
            </a:solidFill>
          </a:ln>
          <a:effectLst>
            <a:outerShdw blurRad="50800" dist="50800" algn="ctr" rotWithShape="0">
              <a:srgbClr val="DF6613">
                <a:alpha val="43000"/>
              </a:srgbClr>
            </a:outerShdw>
          </a:effectLst>
          <a:scene3d>
            <a:camera prst="obliqueBottomRight"/>
            <a:lightRig rig="threePt" dir="t"/>
          </a:scene3d>
          <a:sp3d extrusionH="76200" contourW="12700" prstMaterial="flat">
            <a:bevelT w="203200" prst="softRound"/>
            <a:bevelB w="127000" h="0"/>
            <a:extrusionClr>
              <a:srgbClr val="DF6613"/>
            </a:extrusionClr>
            <a:contourClr>
              <a:srgbClr val="B5520F"/>
            </a:contourClr>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DO" dirty="0">
              <a:solidFill>
                <a:srgbClr val="C00000"/>
              </a:solidFill>
            </a:endParaRPr>
          </a:p>
        </p:txBody>
      </p:sp>
      <p:sp>
        <p:nvSpPr>
          <p:cNvPr id="46" name="CuadroTexto 45">
            <a:extLst>
              <a:ext uri="{FF2B5EF4-FFF2-40B4-BE49-F238E27FC236}">
                <a16:creationId xmlns:a16="http://schemas.microsoft.com/office/drawing/2014/main" id="{59E9AD64-BA85-4DD2-9244-D1A593BE233E}"/>
              </a:ext>
            </a:extLst>
          </p:cNvPr>
          <p:cNvSpPr txBox="1"/>
          <p:nvPr/>
        </p:nvSpPr>
        <p:spPr>
          <a:xfrm>
            <a:off x="167693" y="6313785"/>
            <a:ext cx="1930329" cy="400110"/>
          </a:xfrm>
          <a:prstGeom prst="rect">
            <a:avLst/>
          </a:prstGeom>
          <a:noFill/>
          <a:ln>
            <a:solidFill>
              <a:srgbClr val="DF6613"/>
            </a:solidFill>
          </a:ln>
        </p:spPr>
        <p:txBody>
          <a:bodyPr wrap="square" rtlCol="0">
            <a:spAutoFit/>
          </a:bodyPr>
          <a:lstStyle/>
          <a:p>
            <a:r>
              <a:rPr lang="en-US" sz="2000" b="1" dirty="0">
                <a:solidFill>
                  <a:srgbClr val="DF6613"/>
                </a:solidFill>
              </a:rPr>
              <a:t>CristoWeb</a:t>
            </a:r>
            <a:r>
              <a:rPr lang="en-US" sz="2000" b="1" dirty="0">
                <a:solidFill>
                  <a:schemeClr val="bg1"/>
                </a:solidFill>
              </a:rPr>
              <a:t>.com</a:t>
            </a:r>
            <a:endParaRPr lang="es-DO" sz="2000" b="1" dirty="0">
              <a:solidFill>
                <a:schemeClr val="bg1"/>
              </a:solidFill>
            </a:endParaRPr>
          </a:p>
        </p:txBody>
      </p:sp>
      <p:sp>
        <p:nvSpPr>
          <p:cNvPr id="36" name="CuadroTexto 35">
            <a:extLst>
              <a:ext uri="{FF2B5EF4-FFF2-40B4-BE49-F238E27FC236}">
                <a16:creationId xmlns:a16="http://schemas.microsoft.com/office/drawing/2014/main" id="{10D091D8-C0B8-495E-971E-170662089F42}"/>
              </a:ext>
            </a:extLst>
          </p:cNvPr>
          <p:cNvSpPr txBox="1"/>
          <p:nvPr/>
        </p:nvSpPr>
        <p:spPr>
          <a:xfrm rot="184788" flipH="1">
            <a:off x="99949" y="612819"/>
            <a:ext cx="3309859" cy="2308324"/>
          </a:xfrm>
          <a:prstGeom prst="rect">
            <a:avLst/>
          </a:prstGeom>
          <a:noFill/>
          <a:effectLst>
            <a:glow>
              <a:schemeClr val="accent1"/>
            </a:glow>
            <a:outerShdw blurRad="190500" dir="7500000" algn="r" rotWithShape="0">
              <a:schemeClr val="tx1"/>
            </a:outerShdw>
            <a:reflection blurRad="965200" stA="0" dist="50800" dir="5400000" sy="-100000" algn="bl" rotWithShape="0"/>
            <a:softEdge rad="0"/>
          </a:effectLst>
          <a:scene3d>
            <a:camera prst="isometricOffAxis1Right"/>
            <a:lightRig rig="sunset" dir="t">
              <a:rot lat="0" lon="0" rev="7200000"/>
            </a:lightRig>
          </a:scene3d>
          <a:sp3d prstMaterial="metal">
            <a:bevelT w="0" prst="slope"/>
            <a:bevelB w="107950" prst="slope"/>
            <a:extrusionClr>
              <a:srgbClr val="5C2A08"/>
            </a:extrusionClr>
          </a:sp3d>
        </p:spPr>
        <p:txBody>
          <a:bodyPr wrap="square" rtlCol="0">
            <a:spAutoFit/>
          </a:bodyPr>
          <a:lstStyle/>
          <a:p>
            <a:pPr algn="ctr"/>
            <a:r>
              <a:rPr kumimoji="0" lang="es-ES" sz="3600" b="0" i="0" u="none" strike="noStrike" kern="1200" cap="none" spc="0" normalizeH="0" baseline="0" noProof="0" dirty="0">
                <a:ln>
                  <a:noFill/>
                </a:ln>
                <a:solidFill>
                  <a:prstClr val="white"/>
                </a:solidFill>
                <a:effectLst/>
                <a:uLnTx/>
                <a:uFillTx/>
                <a:latin typeface="Trebuchet MS" panose="020B0603020202020204"/>
                <a:ea typeface="+mj-ea"/>
                <a:cs typeface="+mj-cs"/>
              </a:rPr>
              <a:t>9.¿Cuán confiables son las profecías de la Biblia?</a:t>
            </a:r>
            <a:endParaRPr lang="es-DO" sz="4800" dirty="0">
              <a:solidFill>
                <a:schemeClr val="bg1"/>
              </a:solidFill>
              <a:latin typeface="Bahnschrift SemiBold" panose="020B0502040204020203" pitchFamily="34" charset="0"/>
            </a:endParaRPr>
          </a:p>
        </p:txBody>
      </p:sp>
      <p:sp>
        <p:nvSpPr>
          <p:cNvPr id="2" name="Triángulo rectángulo 1">
            <a:extLst>
              <a:ext uri="{FF2B5EF4-FFF2-40B4-BE49-F238E27FC236}">
                <a16:creationId xmlns:a16="http://schemas.microsoft.com/office/drawing/2014/main" id="{637D6D6A-D14B-4BDD-A055-ACB8ED996710}"/>
              </a:ext>
            </a:extLst>
          </p:cNvPr>
          <p:cNvSpPr/>
          <p:nvPr/>
        </p:nvSpPr>
        <p:spPr>
          <a:xfrm flipH="1">
            <a:off x="10625065" y="5396249"/>
            <a:ext cx="1566934" cy="1461751"/>
          </a:xfrm>
          <a:prstGeom prst="rtTriangle">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Franja diagonal 3">
            <a:extLst>
              <a:ext uri="{FF2B5EF4-FFF2-40B4-BE49-F238E27FC236}">
                <a16:creationId xmlns:a16="http://schemas.microsoft.com/office/drawing/2014/main" id="{D23E7619-2691-4A8B-AA86-85D70F66994F}"/>
              </a:ext>
            </a:extLst>
          </p:cNvPr>
          <p:cNvSpPr/>
          <p:nvPr/>
        </p:nvSpPr>
        <p:spPr>
          <a:xfrm rot="5400000" flipH="1">
            <a:off x="9769695" y="4435700"/>
            <a:ext cx="2389032" cy="2455568"/>
          </a:xfrm>
          <a:prstGeom prst="diagStripe">
            <a:avLst>
              <a:gd name="adj" fmla="val 60920"/>
            </a:avLst>
          </a:prstGeom>
          <a:solidFill>
            <a:srgbClr val="B5520F"/>
          </a:solidFill>
          <a:ln>
            <a:solidFill>
              <a:srgbClr val="B552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Marcador de contenido 2">
            <a:extLst>
              <a:ext uri="{FF2B5EF4-FFF2-40B4-BE49-F238E27FC236}">
                <a16:creationId xmlns:a16="http://schemas.microsoft.com/office/drawing/2014/main" id="{FB230EF1-0E5B-4367-930A-6F3F812687AA}"/>
              </a:ext>
            </a:extLst>
          </p:cNvPr>
          <p:cNvSpPr txBox="1">
            <a:spLocks/>
          </p:cNvSpPr>
          <p:nvPr/>
        </p:nvSpPr>
        <p:spPr>
          <a:xfrm>
            <a:off x="3995146" y="117292"/>
            <a:ext cx="7688372" cy="6545082"/>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es-ES" sz="4400" b="0" i="0" u="none" strike="noStrike" kern="1200" cap="none" spc="0" normalizeH="0" baseline="0" noProof="0" dirty="0">
                <a:ln>
                  <a:noFill/>
                </a:ln>
                <a:solidFill>
                  <a:srgbClr val="DF6613"/>
                </a:solidFill>
                <a:effectLst/>
                <a:uLnTx/>
                <a:uFillTx/>
                <a:latin typeface="Trebuchet MS" panose="020B0603020202020204"/>
                <a:ea typeface="+mn-ea"/>
                <a:cs typeface="+mn-cs"/>
              </a:rPr>
              <a:t>2 Pe. 1: 19</a:t>
            </a:r>
          </a:p>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es-ES" sz="4400" b="0" i="0" u="none" strike="noStrike" kern="1200" cap="none" spc="0" normalizeH="0" baseline="0" noProof="0" dirty="0">
                <a:ln>
                  <a:noFill/>
                </a:ln>
                <a:solidFill>
                  <a:srgbClr val="0E1B5A"/>
                </a:solidFill>
                <a:effectLst/>
                <a:uLnTx/>
                <a:uFillTx/>
                <a:latin typeface="Trebuchet MS" panose="020B0603020202020204"/>
                <a:ea typeface="+mn-ea"/>
                <a:cs typeface="+mn-cs"/>
              </a:rPr>
              <a:t>Tenemos también la palabra profética                   a la cual hacéis bien en estar atentos como a una antorcha que alumbra en lugar oscuro, hasta que el día esclarezca y el lucero de la mañana salga                              en</a:t>
            </a:r>
            <a:endParaRPr kumimoji="0" lang="es-ES" sz="4400" b="0" i="0" u="none" strike="noStrike" kern="1200" cap="none" spc="0" normalizeH="0" baseline="0" noProof="0" dirty="0">
              <a:ln>
                <a:noFill/>
              </a:ln>
              <a:solidFill>
                <a:srgbClr val="DF6613"/>
              </a:solidFill>
              <a:effectLst/>
              <a:uLnTx/>
              <a:uFillTx/>
              <a:latin typeface="Trebuchet MS" panose="020B0603020202020204"/>
              <a:ea typeface="+mn-ea"/>
              <a:cs typeface="+mn-cs"/>
            </a:endParaRPr>
          </a:p>
        </p:txBody>
      </p:sp>
      <p:pic>
        <p:nvPicPr>
          <p:cNvPr id="5" name="Imagen 4">
            <a:extLst>
              <a:ext uri="{FF2B5EF4-FFF2-40B4-BE49-F238E27FC236}">
                <a16:creationId xmlns:a16="http://schemas.microsoft.com/office/drawing/2014/main" id="{A92322D2-0383-4B6C-88B5-80854FB1A7E0}"/>
              </a:ext>
            </a:extLst>
          </p:cNvPr>
          <p:cNvPicPr>
            <a:picLocks noChangeAspect="1"/>
          </p:cNvPicPr>
          <p:nvPr/>
        </p:nvPicPr>
        <p:blipFill>
          <a:blip r:embed="rId4"/>
          <a:stretch>
            <a:fillRect/>
          </a:stretch>
        </p:blipFill>
        <p:spPr>
          <a:xfrm>
            <a:off x="301272" y="3962553"/>
            <a:ext cx="1889924" cy="1700931"/>
          </a:xfrm>
          <a:prstGeom prst="rect">
            <a:avLst/>
          </a:prstGeom>
        </p:spPr>
      </p:pic>
      <p:sp>
        <p:nvSpPr>
          <p:cNvPr id="3" name="CuadroTexto 2">
            <a:extLst>
              <a:ext uri="{FF2B5EF4-FFF2-40B4-BE49-F238E27FC236}">
                <a16:creationId xmlns:a16="http://schemas.microsoft.com/office/drawing/2014/main" id="{3F54E985-A546-4271-B8C8-F91B778EAC57}"/>
              </a:ext>
            </a:extLst>
          </p:cNvPr>
          <p:cNvSpPr txBox="1"/>
          <p:nvPr/>
        </p:nvSpPr>
        <p:spPr>
          <a:xfrm>
            <a:off x="6266067" y="1687245"/>
            <a:ext cx="3146530" cy="723275"/>
          </a:xfrm>
          <a:prstGeom prst="rect">
            <a:avLst/>
          </a:prstGeom>
          <a:noFill/>
        </p:spPr>
        <p:txBody>
          <a:bodyPr wrap="square" rtlCol="0">
            <a:spAutoFit/>
          </a:bodyPr>
          <a:lstStyle/>
          <a:p>
            <a:r>
              <a:rPr kumimoji="0" lang="es-ES" sz="4100" b="0" i="0" u="none" strike="noStrike" kern="1200" cap="none" spc="0" normalizeH="0" baseline="0" noProof="0" dirty="0">
                <a:ln>
                  <a:noFill/>
                </a:ln>
                <a:solidFill>
                  <a:srgbClr val="DF6613"/>
                </a:solidFill>
                <a:effectLst/>
                <a:uLnTx/>
                <a:uFillTx/>
                <a:latin typeface="Trebuchet MS" panose="020B0603020202020204"/>
                <a:ea typeface="+mn-ea"/>
                <a:cs typeface="+mn-cs"/>
              </a:rPr>
              <a:t>más segura,</a:t>
            </a:r>
            <a:endParaRPr lang="en-US" dirty="0"/>
          </a:p>
        </p:txBody>
      </p:sp>
      <p:sp>
        <p:nvSpPr>
          <p:cNvPr id="6" name="CuadroTexto 5">
            <a:extLst>
              <a:ext uri="{FF2B5EF4-FFF2-40B4-BE49-F238E27FC236}">
                <a16:creationId xmlns:a16="http://schemas.microsoft.com/office/drawing/2014/main" id="{E504870A-3605-4622-9E70-87EC390D90BB}"/>
              </a:ext>
            </a:extLst>
          </p:cNvPr>
          <p:cNvSpPr txBox="1"/>
          <p:nvPr/>
        </p:nvSpPr>
        <p:spPr>
          <a:xfrm>
            <a:off x="4698534" y="5765486"/>
            <a:ext cx="4942723" cy="723275"/>
          </a:xfrm>
          <a:prstGeom prst="rect">
            <a:avLst/>
          </a:prstGeom>
          <a:noFill/>
        </p:spPr>
        <p:txBody>
          <a:bodyPr wrap="square" rtlCol="0">
            <a:spAutoFit/>
          </a:bodyPr>
          <a:lstStyle/>
          <a:p>
            <a:r>
              <a:rPr kumimoji="0" lang="es-ES" sz="4100" b="0" i="0" u="none" strike="noStrike" kern="1200" cap="none" spc="0" normalizeH="0" baseline="0" noProof="0" dirty="0">
                <a:ln>
                  <a:noFill/>
                </a:ln>
                <a:solidFill>
                  <a:srgbClr val="DF6613"/>
                </a:solidFill>
                <a:effectLst/>
                <a:uLnTx/>
                <a:uFillTx/>
                <a:latin typeface="Trebuchet MS" panose="020B0603020202020204"/>
                <a:ea typeface="+mn-ea"/>
                <a:cs typeface="+mn-cs"/>
              </a:rPr>
              <a:t>vuestros corazones;</a:t>
            </a:r>
            <a:endParaRPr lang="en-US" dirty="0"/>
          </a:p>
        </p:txBody>
      </p:sp>
    </p:spTree>
    <p:extLst>
      <p:ext uri="{BB962C8B-B14F-4D97-AF65-F5344CB8AC3E}">
        <p14:creationId xmlns:p14="http://schemas.microsoft.com/office/powerpoint/2010/main" val="2890624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alpha val="94000"/>
          </a:schemeClr>
        </a:solidFill>
        <a:effectLst/>
      </p:bgPr>
    </p:bg>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663E6F6F-3C5A-4E8D-B9B2-56BE6D8D3E0E}"/>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7847"/>
                    </a14:imgEffect>
                    <a14:imgEffect>
                      <a14:saturation sat="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a:pattFill prst="pct5">
            <a:fgClr>
              <a:schemeClr val="tx1">
                <a:lumMod val="95000"/>
                <a:lumOff val="5000"/>
              </a:schemeClr>
            </a:fgClr>
            <a:bgClr>
              <a:schemeClr val="bg1"/>
            </a:bgClr>
          </a:pattFill>
        </p:spPr>
      </p:pic>
      <p:sp>
        <p:nvSpPr>
          <p:cNvPr id="27" name="Forma libre: forma 26">
            <a:extLst>
              <a:ext uri="{FF2B5EF4-FFF2-40B4-BE49-F238E27FC236}">
                <a16:creationId xmlns:a16="http://schemas.microsoft.com/office/drawing/2014/main" id="{1ED93141-032D-424F-9E7E-C9073692D19A}"/>
              </a:ext>
            </a:extLst>
          </p:cNvPr>
          <p:cNvSpPr/>
          <p:nvPr/>
        </p:nvSpPr>
        <p:spPr>
          <a:xfrm flipV="1">
            <a:off x="1927274" y="-22966"/>
            <a:ext cx="10264725" cy="6888000"/>
          </a:xfrm>
          <a:custGeom>
            <a:avLst/>
            <a:gdLst>
              <a:gd name="connsiteX0" fmla="*/ 9943817 w 9943817"/>
              <a:gd name="connsiteY0" fmla="*/ 6865039 h 6865039"/>
              <a:gd name="connsiteX1" fmla="*/ 1987126 w 9943817"/>
              <a:gd name="connsiteY1" fmla="*/ 6865039 h 6865039"/>
              <a:gd name="connsiteX2" fmla="*/ 0 w 9943817"/>
              <a:gd name="connsiteY2" fmla="*/ 7056 h 6865039"/>
              <a:gd name="connsiteX3" fmla="*/ 2292879 w 9943817"/>
              <a:gd name="connsiteY3" fmla="*/ 7056 h 6865039"/>
              <a:gd name="connsiteX4" fmla="*/ 2292879 w 9943817"/>
              <a:gd name="connsiteY4" fmla="*/ 0 h 6865039"/>
              <a:gd name="connsiteX5" fmla="*/ 9943817 w 9943817"/>
              <a:gd name="connsiteY5" fmla="*/ 0 h 6865039"/>
              <a:gd name="connsiteX6" fmla="*/ 9943817 w 9943817"/>
              <a:gd name="connsiteY6" fmla="*/ 6865039 h 6865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43817" h="6865039">
                <a:moveTo>
                  <a:pt x="9943817" y="6865039"/>
                </a:moveTo>
                <a:lnTo>
                  <a:pt x="1987126" y="6865039"/>
                </a:lnTo>
                <a:lnTo>
                  <a:pt x="0" y="7056"/>
                </a:lnTo>
                <a:lnTo>
                  <a:pt x="2292879" y="7056"/>
                </a:lnTo>
                <a:lnTo>
                  <a:pt x="2292879" y="0"/>
                </a:lnTo>
                <a:lnTo>
                  <a:pt x="9943817" y="0"/>
                </a:lnTo>
                <a:lnTo>
                  <a:pt x="9943817" y="6865039"/>
                </a:lnTo>
                <a:close/>
              </a:path>
            </a:pathLst>
          </a:custGeom>
          <a:solidFill>
            <a:schemeClr val="bg2">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DO" b="1" dirty="0"/>
          </a:p>
        </p:txBody>
      </p:sp>
      <p:sp>
        <p:nvSpPr>
          <p:cNvPr id="28" name="Forma libre: forma 27">
            <a:extLst>
              <a:ext uri="{FF2B5EF4-FFF2-40B4-BE49-F238E27FC236}">
                <a16:creationId xmlns:a16="http://schemas.microsoft.com/office/drawing/2014/main" id="{F4C4B51B-9C03-4BC2-B884-F0CC58545774}"/>
              </a:ext>
            </a:extLst>
          </p:cNvPr>
          <p:cNvSpPr/>
          <p:nvPr/>
        </p:nvSpPr>
        <p:spPr>
          <a:xfrm flipV="1">
            <a:off x="-40342" y="-28137"/>
            <a:ext cx="4051495" cy="6893171"/>
          </a:xfrm>
          <a:custGeom>
            <a:avLst/>
            <a:gdLst>
              <a:gd name="connsiteX0" fmla="*/ 4209663 w 4209663"/>
              <a:gd name="connsiteY0" fmla="*/ 6857986 h 6857986"/>
              <a:gd name="connsiteX1" fmla="*/ 0 w 4209663"/>
              <a:gd name="connsiteY1" fmla="*/ 6857986 h 6857986"/>
              <a:gd name="connsiteX2" fmla="*/ 0 w 4209663"/>
              <a:gd name="connsiteY2" fmla="*/ 0 h 6857986"/>
              <a:gd name="connsiteX3" fmla="*/ 2222055 w 4209663"/>
              <a:gd name="connsiteY3" fmla="*/ 0 h 6857986"/>
              <a:gd name="connsiteX4" fmla="*/ 4209663 w 4209663"/>
              <a:gd name="connsiteY4" fmla="*/ 6857986 h 6857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09663" h="6857986">
                <a:moveTo>
                  <a:pt x="4209663" y="6857986"/>
                </a:moveTo>
                <a:lnTo>
                  <a:pt x="0" y="6857986"/>
                </a:lnTo>
                <a:lnTo>
                  <a:pt x="0" y="0"/>
                </a:lnTo>
                <a:lnTo>
                  <a:pt x="2222055" y="0"/>
                </a:lnTo>
                <a:lnTo>
                  <a:pt x="4209663" y="6857986"/>
                </a:lnTo>
                <a:close/>
              </a:path>
            </a:pathLst>
          </a:custGeom>
          <a:solidFill>
            <a:srgbClr val="002060"/>
          </a:solidFill>
          <a:ln>
            <a:solidFill>
              <a:srgbClr val="DF6613"/>
            </a:solidFill>
          </a:ln>
          <a:effectLst>
            <a:outerShdw blurRad="50800" dist="50800" algn="ctr" rotWithShape="0">
              <a:srgbClr val="DF6613">
                <a:alpha val="43000"/>
              </a:srgbClr>
            </a:outerShdw>
          </a:effectLst>
          <a:scene3d>
            <a:camera prst="obliqueBottomRight"/>
            <a:lightRig rig="threePt" dir="t"/>
          </a:scene3d>
          <a:sp3d extrusionH="76200" contourW="12700" prstMaterial="flat">
            <a:bevelT w="203200" prst="softRound"/>
            <a:bevelB w="127000" h="0"/>
            <a:extrusionClr>
              <a:srgbClr val="DF6613"/>
            </a:extrusionClr>
            <a:contourClr>
              <a:srgbClr val="B5520F"/>
            </a:contourClr>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DO" dirty="0">
              <a:solidFill>
                <a:srgbClr val="C00000"/>
              </a:solidFill>
            </a:endParaRPr>
          </a:p>
        </p:txBody>
      </p:sp>
      <p:sp>
        <p:nvSpPr>
          <p:cNvPr id="46" name="CuadroTexto 45">
            <a:extLst>
              <a:ext uri="{FF2B5EF4-FFF2-40B4-BE49-F238E27FC236}">
                <a16:creationId xmlns:a16="http://schemas.microsoft.com/office/drawing/2014/main" id="{59E9AD64-BA85-4DD2-9244-D1A593BE233E}"/>
              </a:ext>
            </a:extLst>
          </p:cNvPr>
          <p:cNvSpPr txBox="1"/>
          <p:nvPr/>
        </p:nvSpPr>
        <p:spPr>
          <a:xfrm>
            <a:off x="167693" y="6313785"/>
            <a:ext cx="1930329" cy="400110"/>
          </a:xfrm>
          <a:prstGeom prst="rect">
            <a:avLst/>
          </a:prstGeom>
          <a:noFill/>
          <a:ln>
            <a:solidFill>
              <a:srgbClr val="DF6613"/>
            </a:solidFill>
          </a:ln>
        </p:spPr>
        <p:txBody>
          <a:bodyPr wrap="square" rtlCol="0">
            <a:spAutoFit/>
          </a:bodyPr>
          <a:lstStyle/>
          <a:p>
            <a:r>
              <a:rPr lang="en-US" sz="2000" b="1" dirty="0">
                <a:solidFill>
                  <a:srgbClr val="DF6613"/>
                </a:solidFill>
              </a:rPr>
              <a:t>CristoWeb</a:t>
            </a:r>
            <a:r>
              <a:rPr lang="en-US" sz="2000" b="1" dirty="0">
                <a:solidFill>
                  <a:schemeClr val="bg1"/>
                </a:solidFill>
              </a:rPr>
              <a:t>.com</a:t>
            </a:r>
            <a:endParaRPr lang="es-DO" sz="2000" b="1" dirty="0">
              <a:solidFill>
                <a:schemeClr val="bg1"/>
              </a:solidFill>
            </a:endParaRPr>
          </a:p>
        </p:txBody>
      </p:sp>
      <p:sp>
        <p:nvSpPr>
          <p:cNvPr id="36" name="CuadroTexto 35">
            <a:extLst>
              <a:ext uri="{FF2B5EF4-FFF2-40B4-BE49-F238E27FC236}">
                <a16:creationId xmlns:a16="http://schemas.microsoft.com/office/drawing/2014/main" id="{10D091D8-C0B8-495E-971E-170662089F42}"/>
              </a:ext>
            </a:extLst>
          </p:cNvPr>
          <p:cNvSpPr txBox="1"/>
          <p:nvPr/>
        </p:nvSpPr>
        <p:spPr>
          <a:xfrm rot="184788" flipH="1">
            <a:off x="99949" y="612819"/>
            <a:ext cx="3309859" cy="2308324"/>
          </a:xfrm>
          <a:prstGeom prst="rect">
            <a:avLst/>
          </a:prstGeom>
          <a:noFill/>
          <a:effectLst>
            <a:glow>
              <a:schemeClr val="accent1"/>
            </a:glow>
            <a:outerShdw blurRad="190500" dir="7500000" algn="r" rotWithShape="0">
              <a:schemeClr val="tx1"/>
            </a:outerShdw>
            <a:reflection blurRad="965200" stA="0" dist="50800" dir="5400000" sy="-100000" algn="bl" rotWithShape="0"/>
            <a:softEdge rad="0"/>
          </a:effectLst>
          <a:scene3d>
            <a:camera prst="isometricOffAxis1Right"/>
            <a:lightRig rig="sunset" dir="t">
              <a:rot lat="0" lon="0" rev="7200000"/>
            </a:lightRig>
          </a:scene3d>
          <a:sp3d prstMaterial="metal">
            <a:bevelT w="0" prst="slope"/>
            <a:bevelB w="107950" prst="slope"/>
            <a:extrusionClr>
              <a:srgbClr val="5C2A08"/>
            </a:extrusionClr>
          </a:sp3d>
        </p:spPr>
        <p:txBody>
          <a:bodyPr wrap="square" rtlCol="0">
            <a:spAutoFit/>
          </a:bodyPr>
          <a:lstStyle/>
          <a:p>
            <a:pPr algn="ctr"/>
            <a:r>
              <a:rPr kumimoji="0" lang="es-ES" sz="3600" b="0" i="0" u="none" strike="noStrike" kern="1200" cap="none" spc="0" normalizeH="0" baseline="0" noProof="0" dirty="0">
                <a:ln>
                  <a:noFill/>
                </a:ln>
                <a:solidFill>
                  <a:prstClr val="white"/>
                </a:solidFill>
                <a:effectLst/>
                <a:uLnTx/>
                <a:uFillTx/>
                <a:latin typeface="Trebuchet MS" panose="020B0603020202020204"/>
                <a:ea typeface="+mj-ea"/>
                <a:cs typeface="+mj-cs"/>
              </a:rPr>
              <a:t>9.¿Cuán confiables son las profecías de la Biblia?</a:t>
            </a:r>
            <a:endParaRPr lang="es-DO" sz="4800" dirty="0">
              <a:solidFill>
                <a:schemeClr val="bg1"/>
              </a:solidFill>
              <a:latin typeface="Bahnschrift SemiBold" panose="020B0502040204020203" pitchFamily="34" charset="0"/>
            </a:endParaRPr>
          </a:p>
        </p:txBody>
      </p:sp>
      <p:sp>
        <p:nvSpPr>
          <p:cNvPr id="2" name="Triángulo rectángulo 1">
            <a:extLst>
              <a:ext uri="{FF2B5EF4-FFF2-40B4-BE49-F238E27FC236}">
                <a16:creationId xmlns:a16="http://schemas.microsoft.com/office/drawing/2014/main" id="{637D6D6A-D14B-4BDD-A055-ACB8ED996710}"/>
              </a:ext>
            </a:extLst>
          </p:cNvPr>
          <p:cNvSpPr/>
          <p:nvPr/>
        </p:nvSpPr>
        <p:spPr>
          <a:xfrm flipH="1">
            <a:off x="10625065" y="5396249"/>
            <a:ext cx="1566934" cy="1461751"/>
          </a:xfrm>
          <a:prstGeom prst="rtTriangle">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Franja diagonal 3">
            <a:extLst>
              <a:ext uri="{FF2B5EF4-FFF2-40B4-BE49-F238E27FC236}">
                <a16:creationId xmlns:a16="http://schemas.microsoft.com/office/drawing/2014/main" id="{D23E7619-2691-4A8B-AA86-85D70F66994F}"/>
              </a:ext>
            </a:extLst>
          </p:cNvPr>
          <p:cNvSpPr/>
          <p:nvPr/>
        </p:nvSpPr>
        <p:spPr>
          <a:xfrm rot="5400000" flipH="1">
            <a:off x="9769695" y="4435700"/>
            <a:ext cx="2389032" cy="2455568"/>
          </a:xfrm>
          <a:prstGeom prst="diagStripe">
            <a:avLst>
              <a:gd name="adj" fmla="val 60920"/>
            </a:avLst>
          </a:prstGeom>
          <a:solidFill>
            <a:srgbClr val="B5520F"/>
          </a:solidFill>
          <a:ln>
            <a:solidFill>
              <a:srgbClr val="B552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Marcador de contenido 2">
            <a:extLst>
              <a:ext uri="{FF2B5EF4-FFF2-40B4-BE49-F238E27FC236}">
                <a16:creationId xmlns:a16="http://schemas.microsoft.com/office/drawing/2014/main" id="{FB230EF1-0E5B-4367-930A-6F3F812687AA}"/>
              </a:ext>
            </a:extLst>
          </p:cNvPr>
          <p:cNvSpPr txBox="1">
            <a:spLocks/>
          </p:cNvSpPr>
          <p:nvPr/>
        </p:nvSpPr>
        <p:spPr>
          <a:xfrm>
            <a:off x="3995146" y="117292"/>
            <a:ext cx="7688372" cy="6545082"/>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es-ES" sz="4400" b="0" i="0" u="none" strike="noStrike" kern="1200" cap="none" spc="0" normalizeH="0" baseline="0" noProof="0" dirty="0">
                <a:ln>
                  <a:noFill/>
                </a:ln>
                <a:solidFill>
                  <a:srgbClr val="DF6613"/>
                </a:solidFill>
                <a:effectLst/>
                <a:uLnTx/>
                <a:uFillTx/>
                <a:latin typeface="Trebuchet MS" panose="020B0603020202020204"/>
                <a:ea typeface="+mn-ea"/>
                <a:cs typeface="+mn-cs"/>
              </a:rPr>
              <a:t>Ap. 22: 6</a:t>
            </a:r>
          </a:p>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es-ES" sz="4400" b="0" i="0" u="none" strike="noStrike" kern="1200" cap="none" spc="0" normalizeH="0" baseline="0" noProof="0" dirty="0">
                <a:ln>
                  <a:noFill/>
                </a:ln>
                <a:solidFill>
                  <a:srgbClr val="0E1B5A"/>
                </a:solidFill>
                <a:effectLst/>
                <a:uLnTx/>
                <a:uFillTx/>
                <a:latin typeface="Trebuchet MS" panose="020B0603020202020204"/>
                <a:ea typeface="+mn-ea"/>
                <a:cs typeface="+mn-cs"/>
              </a:rPr>
              <a:t>Y me dijo: Estas palabras </a:t>
            </a:r>
          </a:p>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es-ES" sz="4400" b="0" i="0" u="none" strike="noStrike" kern="1200" cap="none" spc="0" normalizeH="0" baseline="0" noProof="0" dirty="0">
                <a:ln>
                  <a:noFill/>
                </a:ln>
                <a:solidFill>
                  <a:srgbClr val="0E1B5A"/>
                </a:solidFill>
                <a:effectLst/>
                <a:uLnTx/>
                <a:uFillTx/>
                <a:latin typeface="Trebuchet MS" panose="020B0603020202020204"/>
                <a:ea typeface="+mn-ea"/>
                <a:cs typeface="+mn-cs"/>
              </a:rPr>
              <a:t>Son          y                   Y el Señor, el Dios de los espíritus de los profetas, ha enviado su ángel, para mostrar a sus siervos las cosas que deben suceder pronto.</a:t>
            </a:r>
          </a:p>
        </p:txBody>
      </p:sp>
      <p:pic>
        <p:nvPicPr>
          <p:cNvPr id="5" name="Imagen 4">
            <a:extLst>
              <a:ext uri="{FF2B5EF4-FFF2-40B4-BE49-F238E27FC236}">
                <a16:creationId xmlns:a16="http://schemas.microsoft.com/office/drawing/2014/main" id="{A92322D2-0383-4B6C-88B5-80854FB1A7E0}"/>
              </a:ext>
            </a:extLst>
          </p:cNvPr>
          <p:cNvPicPr>
            <a:picLocks noChangeAspect="1"/>
          </p:cNvPicPr>
          <p:nvPr/>
        </p:nvPicPr>
        <p:blipFill>
          <a:blip r:embed="rId4"/>
          <a:stretch>
            <a:fillRect/>
          </a:stretch>
        </p:blipFill>
        <p:spPr>
          <a:xfrm>
            <a:off x="301272" y="3962553"/>
            <a:ext cx="1889924" cy="1700931"/>
          </a:xfrm>
          <a:prstGeom prst="rect">
            <a:avLst/>
          </a:prstGeom>
        </p:spPr>
      </p:pic>
      <p:sp>
        <p:nvSpPr>
          <p:cNvPr id="3" name="CuadroTexto 2">
            <a:extLst>
              <a:ext uri="{FF2B5EF4-FFF2-40B4-BE49-F238E27FC236}">
                <a16:creationId xmlns:a16="http://schemas.microsoft.com/office/drawing/2014/main" id="{17192629-F8D1-48E3-AF43-540EB5C30E32}"/>
              </a:ext>
            </a:extLst>
          </p:cNvPr>
          <p:cNvSpPr txBox="1"/>
          <p:nvPr/>
        </p:nvSpPr>
        <p:spPr>
          <a:xfrm>
            <a:off x="4991563" y="1906073"/>
            <a:ext cx="1738648" cy="769441"/>
          </a:xfrm>
          <a:prstGeom prst="rect">
            <a:avLst/>
          </a:prstGeom>
          <a:noFill/>
        </p:spPr>
        <p:txBody>
          <a:bodyPr wrap="square" rtlCol="0">
            <a:spAutoFit/>
          </a:bodyPr>
          <a:lstStyle/>
          <a:p>
            <a:r>
              <a:rPr kumimoji="0" lang="es-ES" sz="4400" b="0" i="0" u="none" strike="noStrike" kern="1200" cap="none" spc="0" normalizeH="0" baseline="0" noProof="0" dirty="0">
                <a:ln>
                  <a:noFill/>
                </a:ln>
                <a:solidFill>
                  <a:srgbClr val="DF6613"/>
                </a:solidFill>
                <a:effectLst/>
                <a:uLnTx/>
                <a:uFillTx/>
                <a:latin typeface="Trebuchet MS" panose="020B0603020202020204"/>
                <a:ea typeface="+mn-ea"/>
                <a:cs typeface="+mn-cs"/>
              </a:rPr>
              <a:t>fieles</a:t>
            </a:r>
            <a:endParaRPr lang="en-US" dirty="0"/>
          </a:p>
        </p:txBody>
      </p:sp>
      <p:sp>
        <p:nvSpPr>
          <p:cNvPr id="6" name="CuadroTexto 5">
            <a:extLst>
              <a:ext uri="{FF2B5EF4-FFF2-40B4-BE49-F238E27FC236}">
                <a16:creationId xmlns:a16="http://schemas.microsoft.com/office/drawing/2014/main" id="{F93A882C-68E1-471E-98CA-4EE770826FA2}"/>
              </a:ext>
            </a:extLst>
          </p:cNvPr>
          <p:cNvSpPr txBox="1"/>
          <p:nvPr/>
        </p:nvSpPr>
        <p:spPr>
          <a:xfrm>
            <a:off x="6986448" y="1906073"/>
            <a:ext cx="3151747" cy="769441"/>
          </a:xfrm>
          <a:prstGeom prst="rect">
            <a:avLst/>
          </a:prstGeom>
          <a:noFill/>
        </p:spPr>
        <p:txBody>
          <a:bodyPr wrap="square" rtlCol="0">
            <a:spAutoFit/>
          </a:bodyPr>
          <a:lstStyle/>
          <a:p>
            <a:r>
              <a:rPr kumimoji="0" lang="es-ES" sz="4400" b="0" i="0" u="none" strike="noStrike" kern="1200" cap="none" spc="0" normalizeH="0" baseline="0" noProof="0" dirty="0">
                <a:ln>
                  <a:noFill/>
                </a:ln>
                <a:solidFill>
                  <a:srgbClr val="DF6613"/>
                </a:solidFill>
                <a:effectLst/>
                <a:uLnTx/>
                <a:uFillTx/>
                <a:latin typeface="Trebuchet MS" panose="020B0603020202020204"/>
                <a:ea typeface="+mn-ea"/>
                <a:cs typeface="+mn-cs"/>
              </a:rPr>
              <a:t>verdaderas.</a:t>
            </a:r>
            <a:endParaRPr lang="en-US" dirty="0"/>
          </a:p>
        </p:txBody>
      </p:sp>
    </p:spTree>
    <p:extLst>
      <p:ext uri="{BB962C8B-B14F-4D97-AF65-F5344CB8AC3E}">
        <p14:creationId xmlns:p14="http://schemas.microsoft.com/office/powerpoint/2010/main" val="3995737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alpha val="94000"/>
          </a:schemeClr>
        </a:solidFill>
        <a:effectLst/>
      </p:bgPr>
    </p:bg>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663E6F6F-3C5A-4E8D-B9B2-56BE6D8D3E0E}"/>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7847"/>
                    </a14:imgEffect>
                    <a14:imgEffect>
                      <a14:saturation sat="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a:pattFill prst="pct5">
            <a:fgClr>
              <a:schemeClr val="tx1">
                <a:lumMod val="95000"/>
                <a:lumOff val="5000"/>
              </a:schemeClr>
            </a:fgClr>
            <a:bgClr>
              <a:schemeClr val="bg1"/>
            </a:bgClr>
          </a:pattFill>
        </p:spPr>
      </p:pic>
      <p:sp>
        <p:nvSpPr>
          <p:cNvPr id="27" name="Forma libre: forma 26">
            <a:extLst>
              <a:ext uri="{FF2B5EF4-FFF2-40B4-BE49-F238E27FC236}">
                <a16:creationId xmlns:a16="http://schemas.microsoft.com/office/drawing/2014/main" id="{1ED93141-032D-424F-9E7E-C9073692D19A}"/>
              </a:ext>
            </a:extLst>
          </p:cNvPr>
          <p:cNvSpPr/>
          <p:nvPr/>
        </p:nvSpPr>
        <p:spPr>
          <a:xfrm flipV="1">
            <a:off x="1927274" y="-22966"/>
            <a:ext cx="10264725" cy="6888000"/>
          </a:xfrm>
          <a:custGeom>
            <a:avLst/>
            <a:gdLst>
              <a:gd name="connsiteX0" fmla="*/ 9943817 w 9943817"/>
              <a:gd name="connsiteY0" fmla="*/ 6865039 h 6865039"/>
              <a:gd name="connsiteX1" fmla="*/ 1987126 w 9943817"/>
              <a:gd name="connsiteY1" fmla="*/ 6865039 h 6865039"/>
              <a:gd name="connsiteX2" fmla="*/ 0 w 9943817"/>
              <a:gd name="connsiteY2" fmla="*/ 7056 h 6865039"/>
              <a:gd name="connsiteX3" fmla="*/ 2292879 w 9943817"/>
              <a:gd name="connsiteY3" fmla="*/ 7056 h 6865039"/>
              <a:gd name="connsiteX4" fmla="*/ 2292879 w 9943817"/>
              <a:gd name="connsiteY4" fmla="*/ 0 h 6865039"/>
              <a:gd name="connsiteX5" fmla="*/ 9943817 w 9943817"/>
              <a:gd name="connsiteY5" fmla="*/ 0 h 6865039"/>
              <a:gd name="connsiteX6" fmla="*/ 9943817 w 9943817"/>
              <a:gd name="connsiteY6" fmla="*/ 6865039 h 6865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43817" h="6865039">
                <a:moveTo>
                  <a:pt x="9943817" y="6865039"/>
                </a:moveTo>
                <a:lnTo>
                  <a:pt x="1987126" y="6865039"/>
                </a:lnTo>
                <a:lnTo>
                  <a:pt x="0" y="7056"/>
                </a:lnTo>
                <a:lnTo>
                  <a:pt x="2292879" y="7056"/>
                </a:lnTo>
                <a:lnTo>
                  <a:pt x="2292879" y="0"/>
                </a:lnTo>
                <a:lnTo>
                  <a:pt x="9943817" y="0"/>
                </a:lnTo>
                <a:lnTo>
                  <a:pt x="9943817" y="6865039"/>
                </a:lnTo>
                <a:close/>
              </a:path>
            </a:pathLst>
          </a:custGeom>
          <a:solidFill>
            <a:schemeClr val="bg2">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DO" b="1" dirty="0"/>
          </a:p>
        </p:txBody>
      </p:sp>
      <p:sp>
        <p:nvSpPr>
          <p:cNvPr id="28" name="Forma libre: forma 27">
            <a:extLst>
              <a:ext uri="{FF2B5EF4-FFF2-40B4-BE49-F238E27FC236}">
                <a16:creationId xmlns:a16="http://schemas.microsoft.com/office/drawing/2014/main" id="{F4C4B51B-9C03-4BC2-B884-F0CC58545774}"/>
              </a:ext>
            </a:extLst>
          </p:cNvPr>
          <p:cNvSpPr/>
          <p:nvPr/>
        </p:nvSpPr>
        <p:spPr>
          <a:xfrm flipV="1">
            <a:off x="-40342" y="-28137"/>
            <a:ext cx="4051495" cy="6893171"/>
          </a:xfrm>
          <a:custGeom>
            <a:avLst/>
            <a:gdLst>
              <a:gd name="connsiteX0" fmla="*/ 4209663 w 4209663"/>
              <a:gd name="connsiteY0" fmla="*/ 6857986 h 6857986"/>
              <a:gd name="connsiteX1" fmla="*/ 0 w 4209663"/>
              <a:gd name="connsiteY1" fmla="*/ 6857986 h 6857986"/>
              <a:gd name="connsiteX2" fmla="*/ 0 w 4209663"/>
              <a:gd name="connsiteY2" fmla="*/ 0 h 6857986"/>
              <a:gd name="connsiteX3" fmla="*/ 2222055 w 4209663"/>
              <a:gd name="connsiteY3" fmla="*/ 0 h 6857986"/>
              <a:gd name="connsiteX4" fmla="*/ 4209663 w 4209663"/>
              <a:gd name="connsiteY4" fmla="*/ 6857986 h 6857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09663" h="6857986">
                <a:moveTo>
                  <a:pt x="4209663" y="6857986"/>
                </a:moveTo>
                <a:lnTo>
                  <a:pt x="0" y="6857986"/>
                </a:lnTo>
                <a:lnTo>
                  <a:pt x="0" y="0"/>
                </a:lnTo>
                <a:lnTo>
                  <a:pt x="2222055" y="0"/>
                </a:lnTo>
                <a:lnTo>
                  <a:pt x="4209663" y="6857986"/>
                </a:lnTo>
                <a:close/>
              </a:path>
            </a:pathLst>
          </a:custGeom>
          <a:solidFill>
            <a:srgbClr val="002060"/>
          </a:solidFill>
          <a:ln>
            <a:solidFill>
              <a:srgbClr val="DF6613"/>
            </a:solidFill>
          </a:ln>
          <a:effectLst>
            <a:outerShdw blurRad="50800" dist="50800" algn="ctr" rotWithShape="0">
              <a:srgbClr val="DF6613">
                <a:alpha val="43000"/>
              </a:srgbClr>
            </a:outerShdw>
          </a:effectLst>
          <a:scene3d>
            <a:camera prst="obliqueBottomRight"/>
            <a:lightRig rig="threePt" dir="t"/>
          </a:scene3d>
          <a:sp3d extrusionH="76200" contourW="12700" prstMaterial="flat">
            <a:bevelT w="203200" prst="softRound"/>
            <a:bevelB w="127000" h="0"/>
            <a:extrusionClr>
              <a:srgbClr val="DF6613"/>
            </a:extrusionClr>
            <a:contourClr>
              <a:srgbClr val="B5520F"/>
            </a:contourClr>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DO" dirty="0">
              <a:solidFill>
                <a:srgbClr val="C00000"/>
              </a:solidFill>
            </a:endParaRPr>
          </a:p>
        </p:txBody>
      </p:sp>
      <p:sp>
        <p:nvSpPr>
          <p:cNvPr id="46" name="CuadroTexto 45">
            <a:extLst>
              <a:ext uri="{FF2B5EF4-FFF2-40B4-BE49-F238E27FC236}">
                <a16:creationId xmlns:a16="http://schemas.microsoft.com/office/drawing/2014/main" id="{59E9AD64-BA85-4DD2-9244-D1A593BE233E}"/>
              </a:ext>
            </a:extLst>
          </p:cNvPr>
          <p:cNvSpPr txBox="1"/>
          <p:nvPr/>
        </p:nvSpPr>
        <p:spPr>
          <a:xfrm>
            <a:off x="167693" y="6313785"/>
            <a:ext cx="1930329" cy="400110"/>
          </a:xfrm>
          <a:prstGeom prst="rect">
            <a:avLst/>
          </a:prstGeom>
          <a:noFill/>
          <a:ln>
            <a:solidFill>
              <a:srgbClr val="DF6613"/>
            </a:solidFill>
          </a:ln>
        </p:spPr>
        <p:txBody>
          <a:bodyPr wrap="square" rtlCol="0">
            <a:spAutoFit/>
          </a:bodyPr>
          <a:lstStyle/>
          <a:p>
            <a:r>
              <a:rPr lang="en-US" sz="2000" b="1" dirty="0">
                <a:solidFill>
                  <a:srgbClr val="DF6613"/>
                </a:solidFill>
              </a:rPr>
              <a:t>CristoWeb</a:t>
            </a:r>
            <a:r>
              <a:rPr lang="en-US" sz="2000" b="1" dirty="0">
                <a:solidFill>
                  <a:schemeClr val="bg1"/>
                </a:solidFill>
              </a:rPr>
              <a:t>.com</a:t>
            </a:r>
            <a:endParaRPr lang="es-DO" sz="2000" b="1" dirty="0">
              <a:solidFill>
                <a:schemeClr val="bg1"/>
              </a:solidFill>
            </a:endParaRPr>
          </a:p>
        </p:txBody>
      </p:sp>
      <p:sp>
        <p:nvSpPr>
          <p:cNvPr id="36" name="CuadroTexto 35">
            <a:extLst>
              <a:ext uri="{FF2B5EF4-FFF2-40B4-BE49-F238E27FC236}">
                <a16:creationId xmlns:a16="http://schemas.microsoft.com/office/drawing/2014/main" id="{10D091D8-C0B8-495E-971E-170662089F42}"/>
              </a:ext>
            </a:extLst>
          </p:cNvPr>
          <p:cNvSpPr txBox="1"/>
          <p:nvPr/>
        </p:nvSpPr>
        <p:spPr>
          <a:xfrm rot="184788" flipH="1">
            <a:off x="99949" y="335820"/>
            <a:ext cx="3309859" cy="2862322"/>
          </a:xfrm>
          <a:prstGeom prst="rect">
            <a:avLst/>
          </a:prstGeom>
          <a:noFill/>
          <a:effectLst>
            <a:glow>
              <a:schemeClr val="accent1"/>
            </a:glow>
            <a:outerShdw blurRad="190500" dir="7500000" algn="r" rotWithShape="0">
              <a:schemeClr val="tx1"/>
            </a:outerShdw>
            <a:reflection blurRad="965200" stA="0" dist="50800" dir="5400000" sy="-100000" algn="bl" rotWithShape="0"/>
            <a:softEdge rad="0"/>
          </a:effectLst>
          <a:scene3d>
            <a:camera prst="isometricOffAxis1Right"/>
            <a:lightRig rig="sunset" dir="t">
              <a:rot lat="0" lon="0" rev="7200000"/>
            </a:lightRig>
          </a:scene3d>
          <a:sp3d prstMaterial="metal">
            <a:bevelT w="0" prst="slope"/>
            <a:bevelB w="107950" prst="slope"/>
            <a:extrusionClr>
              <a:srgbClr val="5C2A08"/>
            </a:extrusionClr>
          </a:sp3d>
        </p:spPr>
        <p:txBody>
          <a:bodyPr wrap="square" rtlCol="0">
            <a:spAutoFit/>
          </a:bodyPr>
          <a:lstStyle/>
          <a:p>
            <a:pPr algn="ctr"/>
            <a:r>
              <a:rPr kumimoji="0" lang="es-ES" sz="3600" b="0" i="0" u="none" strike="noStrike" kern="1200" cap="none" spc="0" normalizeH="0" baseline="0" noProof="0">
                <a:ln>
                  <a:noFill/>
                </a:ln>
                <a:solidFill>
                  <a:prstClr val="white"/>
                </a:solidFill>
                <a:effectLst/>
                <a:uLnTx/>
                <a:uFillTx/>
                <a:latin typeface="Trebuchet MS" panose="020B0603020202020204"/>
                <a:ea typeface="+mj-ea"/>
                <a:cs typeface="+mj-cs"/>
              </a:rPr>
              <a:t>10. ¿De cuáles dos cosas nos advierte Dios al interpretar la profecía?</a:t>
            </a:r>
            <a:endParaRPr lang="es-DO" sz="4800" dirty="0">
              <a:solidFill>
                <a:schemeClr val="bg1"/>
              </a:solidFill>
              <a:latin typeface="Bahnschrift SemiBold" panose="020B0502040204020203" pitchFamily="34" charset="0"/>
            </a:endParaRPr>
          </a:p>
        </p:txBody>
      </p:sp>
      <p:sp>
        <p:nvSpPr>
          <p:cNvPr id="2" name="Triángulo rectángulo 1">
            <a:extLst>
              <a:ext uri="{FF2B5EF4-FFF2-40B4-BE49-F238E27FC236}">
                <a16:creationId xmlns:a16="http://schemas.microsoft.com/office/drawing/2014/main" id="{637D6D6A-D14B-4BDD-A055-ACB8ED996710}"/>
              </a:ext>
            </a:extLst>
          </p:cNvPr>
          <p:cNvSpPr/>
          <p:nvPr/>
        </p:nvSpPr>
        <p:spPr>
          <a:xfrm flipH="1">
            <a:off x="10625065" y="5396249"/>
            <a:ext cx="1566934" cy="1461751"/>
          </a:xfrm>
          <a:prstGeom prst="rtTriangle">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Franja diagonal 3">
            <a:extLst>
              <a:ext uri="{FF2B5EF4-FFF2-40B4-BE49-F238E27FC236}">
                <a16:creationId xmlns:a16="http://schemas.microsoft.com/office/drawing/2014/main" id="{D23E7619-2691-4A8B-AA86-85D70F66994F}"/>
              </a:ext>
            </a:extLst>
          </p:cNvPr>
          <p:cNvSpPr/>
          <p:nvPr/>
        </p:nvSpPr>
        <p:spPr>
          <a:xfrm rot="5400000" flipH="1">
            <a:off x="9769695" y="4435700"/>
            <a:ext cx="2389032" cy="2455568"/>
          </a:xfrm>
          <a:prstGeom prst="diagStripe">
            <a:avLst>
              <a:gd name="adj" fmla="val 60920"/>
            </a:avLst>
          </a:prstGeom>
          <a:solidFill>
            <a:srgbClr val="B5520F"/>
          </a:solidFill>
          <a:ln>
            <a:solidFill>
              <a:srgbClr val="B552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Marcador de contenido 2">
            <a:extLst>
              <a:ext uri="{FF2B5EF4-FFF2-40B4-BE49-F238E27FC236}">
                <a16:creationId xmlns:a16="http://schemas.microsoft.com/office/drawing/2014/main" id="{FB230EF1-0E5B-4367-930A-6F3F812687AA}"/>
              </a:ext>
            </a:extLst>
          </p:cNvPr>
          <p:cNvSpPr txBox="1">
            <a:spLocks/>
          </p:cNvSpPr>
          <p:nvPr/>
        </p:nvSpPr>
        <p:spPr>
          <a:xfrm>
            <a:off x="4175452" y="220324"/>
            <a:ext cx="7688372" cy="654508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es-ES" sz="4400" b="0" i="0" u="none" strike="noStrike" kern="1200" cap="none" spc="0" normalizeH="0" baseline="0" noProof="0" dirty="0">
                <a:ln>
                  <a:noFill/>
                </a:ln>
                <a:solidFill>
                  <a:srgbClr val="DF6613"/>
                </a:solidFill>
                <a:effectLst/>
                <a:uLnTx/>
                <a:uFillTx/>
                <a:latin typeface="Trebuchet MS" panose="020B0603020202020204"/>
                <a:ea typeface="+mn-ea"/>
                <a:cs typeface="+mn-cs"/>
              </a:rPr>
              <a:t>2 Pe. 1: 20</a:t>
            </a:r>
          </a:p>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es-ES" sz="4400" b="0" i="0" u="none" strike="noStrike" kern="1200" cap="none" spc="0" normalizeH="0" baseline="0" noProof="0" dirty="0">
                <a:ln>
                  <a:noFill/>
                </a:ln>
                <a:solidFill>
                  <a:srgbClr val="0E1B5A"/>
                </a:solidFill>
                <a:effectLst/>
                <a:uLnTx/>
                <a:uFillTx/>
                <a:latin typeface="Trebuchet MS" panose="020B0603020202020204"/>
                <a:ea typeface="+mn-ea"/>
                <a:cs typeface="+mn-cs"/>
              </a:rPr>
              <a:t>entendiendo primero esto, que ninguna                de la Escritura es de            privada,</a:t>
            </a:r>
          </a:p>
        </p:txBody>
      </p:sp>
      <p:pic>
        <p:nvPicPr>
          <p:cNvPr id="5" name="Imagen 4">
            <a:extLst>
              <a:ext uri="{FF2B5EF4-FFF2-40B4-BE49-F238E27FC236}">
                <a16:creationId xmlns:a16="http://schemas.microsoft.com/office/drawing/2014/main" id="{A92322D2-0383-4B6C-88B5-80854FB1A7E0}"/>
              </a:ext>
            </a:extLst>
          </p:cNvPr>
          <p:cNvPicPr>
            <a:picLocks noChangeAspect="1"/>
          </p:cNvPicPr>
          <p:nvPr/>
        </p:nvPicPr>
        <p:blipFill>
          <a:blip r:embed="rId4"/>
          <a:stretch>
            <a:fillRect/>
          </a:stretch>
        </p:blipFill>
        <p:spPr>
          <a:xfrm>
            <a:off x="301272" y="3962553"/>
            <a:ext cx="1889924" cy="1700931"/>
          </a:xfrm>
          <a:prstGeom prst="rect">
            <a:avLst/>
          </a:prstGeom>
        </p:spPr>
      </p:pic>
      <p:sp>
        <p:nvSpPr>
          <p:cNvPr id="3" name="CuadroTexto 2">
            <a:extLst>
              <a:ext uri="{FF2B5EF4-FFF2-40B4-BE49-F238E27FC236}">
                <a16:creationId xmlns:a16="http://schemas.microsoft.com/office/drawing/2014/main" id="{27304E0C-5B69-46FB-B33E-50618FDAEC27}"/>
              </a:ext>
            </a:extLst>
          </p:cNvPr>
          <p:cNvSpPr txBox="1"/>
          <p:nvPr/>
        </p:nvSpPr>
        <p:spPr>
          <a:xfrm>
            <a:off x="7611414" y="1929020"/>
            <a:ext cx="2266681" cy="831253"/>
          </a:xfrm>
          <a:prstGeom prst="rect">
            <a:avLst/>
          </a:prstGeom>
          <a:noFill/>
        </p:spPr>
        <p:txBody>
          <a:bodyPr wrap="square" rtlCol="0">
            <a:spAutoFit/>
          </a:bodyPr>
          <a:lstStyle/>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es-ES" sz="4400" b="0" i="0" u="none" strike="noStrike" kern="1200" cap="none" spc="0" normalizeH="0" baseline="0" noProof="0" dirty="0">
                <a:ln>
                  <a:noFill/>
                </a:ln>
                <a:solidFill>
                  <a:srgbClr val="DF6613"/>
                </a:solidFill>
                <a:effectLst/>
                <a:uLnTx/>
                <a:uFillTx/>
                <a:latin typeface="Trebuchet MS" panose="020B0603020202020204"/>
                <a:ea typeface="+mn-ea"/>
                <a:cs typeface="+mn-cs"/>
              </a:rPr>
              <a:t>profecía</a:t>
            </a:r>
          </a:p>
        </p:txBody>
      </p:sp>
      <p:sp>
        <p:nvSpPr>
          <p:cNvPr id="6" name="CuadroTexto 5">
            <a:extLst>
              <a:ext uri="{FF2B5EF4-FFF2-40B4-BE49-F238E27FC236}">
                <a16:creationId xmlns:a16="http://schemas.microsoft.com/office/drawing/2014/main" id="{13CA56E6-A183-454D-B5F0-817C05770B57}"/>
              </a:ext>
            </a:extLst>
          </p:cNvPr>
          <p:cNvSpPr txBox="1"/>
          <p:nvPr/>
        </p:nvSpPr>
        <p:spPr>
          <a:xfrm>
            <a:off x="8025242" y="2733011"/>
            <a:ext cx="3786389" cy="831253"/>
          </a:xfrm>
          <a:prstGeom prst="rect">
            <a:avLst/>
          </a:prstGeom>
          <a:noFill/>
        </p:spPr>
        <p:txBody>
          <a:bodyPr wrap="square" rtlCol="0">
            <a:spAutoFit/>
          </a:bodyPr>
          <a:lstStyle/>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es-ES" sz="4400" b="0" i="0" u="none" strike="noStrike" kern="1200" cap="none" spc="0" normalizeH="0" baseline="0" noProof="0" dirty="0">
                <a:ln>
                  <a:noFill/>
                </a:ln>
                <a:solidFill>
                  <a:srgbClr val="DF6613"/>
                </a:solidFill>
                <a:effectLst/>
                <a:uLnTx/>
                <a:uFillTx/>
                <a:latin typeface="Trebuchet MS" panose="020B0603020202020204"/>
                <a:ea typeface="+mn-ea"/>
                <a:cs typeface="+mn-cs"/>
              </a:rPr>
              <a:t>interpretación</a:t>
            </a:r>
          </a:p>
        </p:txBody>
      </p:sp>
    </p:spTree>
    <p:extLst>
      <p:ext uri="{BB962C8B-B14F-4D97-AF65-F5344CB8AC3E}">
        <p14:creationId xmlns:p14="http://schemas.microsoft.com/office/powerpoint/2010/main" val="3941600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alpha val="94000"/>
          </a:schemeClr>
        </a:solidFill>
        <a:effectLst/>
      </p:bgPr>
    </p:bg>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663E6F6F-3C5A-4E8D-B9B2-56BE6D8D3E0E}"/>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7847"/>
                    </a14:imgEffect>
                    <a14:imgEffect>
                      <a14:saturation sat="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a:pattFill prst="pct5">
            <a:fgClr>
              <a:schemeClr val="tx1">
                <a:lumMod val="95000"/>
                <a:lumOff val="5000"/>
              </a:schemeClr>
            </a:fgClr>
            <a:bgClr>
              <a:schemeClr val="bg1"/>
            </a:bgClr>
          </a:pattFill>
        </p:spPr>
      </p:pic>
      <p:sp>
        <p:nvSpPr>
          <p:cNvPr id="27" name="Forma libre: forma 26">
            <a:extLst>
              <a:ext uri="{FF2B5EF4-FFF2-40B4-BE49-F238E27FC236}">
                <a16:creationId xmlns:a16="http://schemas.microsoft.com/office/drawing/2014/main" id="{1ED93141-032D-424F-9E7E-C9073692D19A}"/>
              </a:ext>
            </a:extLst>
          </p:cNvPr>
          <p:cNvSpPr/>
          <p:nvPr/>
        </p:nvSpPr>
        <p:spPr>
          <a:xfrm flipV="1">
            <a:off x="1927274" y="-22966"/>
            <a:ext cx="10264725" cy="6888000"/>
          </a:xfrm>
          <a:custGeom>
            <a:avLst/>
            <a:gdLst>
              <a:gd name="connsiteX0" fmla="*/ 9943817 w 9943817"/>
              <a:gd name="connsiteY0" fmla="*/ 6865039 h 6865039"/>
              <a:gd name="connsiteX1" fmla="*/ 1987126 w 9943817"/>
              <a:gd name="connsiteY1" fmla="*/ 6865039 h 6865039"/>
              <a:gd name="connsiteX2" fmla="*/ 0 w 9943817"/>
              <a:gd name="connsiteY2" fmla="*/ 7056 h 6865039"/>
              <a:gd name="connsiteX3" fmla="*/ 2292879 w 9943817"/>
              <a:gd name="connsiteY3" fmla="*/ 7056 h 6865039"/>
              <a:gd name="connsiteX4" fmla="*/ 2292879 w 9943817"/>
              <a:gd name="connsiteY4" fmla="*/ 0 h 6865039"/>
              <a:gd name="connsiteX5" fmla="*/ 9943817 w 9943817"/>
              <a:gd name="connsiteY5" fmla="*/ 0 h 6865039"/>
              <a:gd name="connsiteX6" fmla="*/ 9943817 w 9943817"/>
              <a:gd name="connsiteY6" fmla="*/ 6865039 h 6865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43817" h="6865039">
                <a:moveTo>
                  <a:pt x="9943817" y="6865039"/>
                </a:moveTo>
                <a:lnTo>
                  <a:pt x="1987126" y="6865039"/>
                </a:lnTo>
                <a:lnTo>
                  <a:pt x="0" y="7056"/>
                </a:lnTo>
                <a:lnTo>
                  <a:pt x="2292879" y="7056"/>
                </a:lnTo>
                <a:lnTo>
                  <a:pt x="2292879" y="0"/>
                </a:lnTo>
                <a:lnTo>
                  <a:pt x="9943817" y="0"/>
                </a:lnTo>
                <a:lnTo>
                  <a:pt x="9943817" y="6865039"/>
                </a:lnTo>
                <a:close/>
              </a:path>
            </a:pathLst>
          </a:custGeom>
          <a:solidFill>
            <a:schemeClr val="bg2">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DO" b="1" dirty="0"/>
          </a:p>
        </p:txBody>
      </p:sp>
      <p:sp>
        <p:nvSpPr>
          <p:cNvPr id="28" name="Forma libre: forma 27">
            <a:extLst>
              <a:ext uri="{FF2B5EF4-FFF2-40B4-BE49-F238E27FC236}">
                <a16:creationId xmlns:a16="http://schemas.microsoft.com/office/drawing/2014/main" id="{F4C4B51B-9C03-4BC2-B884-F0CC58545774}"/>
              </a:ext>
            </a:extLst>
          </p:cNvPr>
          <p:cNvSpPr/>
          <p:nvPr/>
        </p:nvSpPr>
        <p:spPr>
          <a:xfrm flipV="1">
            <a:off x="-40342" y="-28137"/>
            <a:ext cx="4051495" cy="6893171"/>
          </a:xfrm>
          <a:custGeom>
            <a:avLst/>
            <a:gdLst>
              <a:gd name="connsiteX0" fmla="*/ 4209663 w 4209663"/>
              <a:gd name="connsiteY0" fmla="*/ 6857986 h 6857986"/>
              <a:gd name="connsiteX1" fmla="*/ 0 w 4209663"/>
              <a:gd name="connsiteY1" fmla="*/ 6857986 h 6857986"/>
              <a:gd name="connsiteX2" fmla="*/ 0 w 4209663"/>
              <a:gd name="connsiteY2" fmla="*/ 0 h 6857986"/>
              <a:gd name="connsiteX3" fmla="*/ 2222055 w 4209663"/>
              <a:gd name="connsiteY3" fmla="*/ 0 h 6857986"/>
              <a:gd name="connsiteX4" fmla="*/ 4209663 w 4209663"/>
              <a:gd name="connsiteY4" fmla="*/ 6857986 h 6857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09663" h="6857986">
                <a:moveTo>
                  <a:pt x="4209663" y="6857986"/>
                </a:moveTo>
                <a:lnTo>
                  <a:pt x="0" y="6857986"/>
                </a:lnTo>
                <a:lnTo>
                  <a:pt x="0" y="0"/>
                </a:lnTo>
                <a:lnTo>
                  <a:pt x="2222055" y="0"/>
                </a:lnTo>
                <a:lnTo>
                  <a:pt x="4209663" y="6857986"/>
                </a:lnTo>
                <a:close/>
              </a:path>
            </a:pathLst>
          </a:custGeom>
          <a:solidFill>
            <a:srgbClr val="002060"/>
          </a:solidFill>
          <a:ln>
            <a:solidFill>
              <a:srgbClr val="DF6613"/>
            </a:solidFill>
          </a:ln>
          <a:effectLst>
            <a:outerShdw blurRad="50800" dist="50800" algn="ctr" rotWithShape="0">
              <a:srgbClr val="DF6613">
                <a:alpha val="43000"/>
              </a:srgbClr>
            </a:outerShdw>
          </a:effectLst>
          <a:scene3d>
            <a:camera prst="obliqueBottomRight"/>
            <a:lightRig rig="threePt" dir="t"/>
          </a:scene3d>
          <a:sp3d extrusionH="76200" contourW="12700" prstMaterial="flat">
            <a:bevelT w="203200" prst="softRound"/>
            <a:bevelB w="127000" h="0"/>
            <a:extrusionClr>
              <a:srgbClr val="DF6613"/>
            </a:extrusionClr>
            <a:contourClr>
              <a:srgbClr val="B5520F"/>
            </a:contourClr>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DO" dirty="0">
              <a:solidFill>
                <a:srgbClr val="C00000"/>
              </a:solidFill>
            </a:endParaRPr>
          </a:p>
        </p:txBody>
      </p:sp>
      <p:sp>
        <p:nvSpPr>
          <p:cNvPr id="46" name="CuadroTexto 45">
            <a:extLst>
              <a:ext uri="{FF2B5EF4-FFF2-40B4-BE49-F238E27FC236}">
                <a16:creationId xmlns:a16="http://schemas.microsoft.com/office/drawing/2014/main" id="{59E9AD64-BA85-4DD2-9244-D1A593BE233E}"/>
              </a:ext>
            </a:extLst>
          </p:cNvPr>
          <p:cNvSpPr txBox="1"/>
          <p:nvPr/>
        </p:nvSpPr>
        <p:spPr>
          <a:xfrm>
            <a:off x="167693" y="6313785"/>
            <a:ext cx="1930329" cy="400110"/>
          </a:xfrm>
          <a:prstGeom prst="rect">
            <a:avLst/>
          </a:prstGeom>
          <a:noFill/>
          <a:ln>
            <a:solidFill>
              <a:srgbClr val="DF6613"/>
            </a:solidFill>
          </a:ln>
        </p:spPr>
        <p:txBody>
          <a:bodyPr wrap="square" rtlCol="0">
            <a:spAutoFit/>
          </a:bodyPr>
          <a:lstStyle/>
          <a:p>
            <a:r>
              <a:rPr lang="en-US" sz="2000" b="1" dirty="0">
                <a:solidFill>
                  <a:srgbClr val="DF6613"/>
                </a:solidFill>
              </a:rPr>
              <a:t>CristoWeb</a:t>
            </a:r>
            <a:r>
              <a:rPr lang="en-US" sz="2000" b="1" dirty="0">
                <a:solidFill>
                  <a:schemeClr val="bg1"/>
                </a:solidFill>
              </a:rPr>
              <a:t>.com</a:t>
            </a:r>
            <a:endParaRPr lang="es-DO" sz="2000" b="1" dirty="0">
              <a:solidFill>
                <a:schemeClr val="bg1"/>
              </a:solidFill>
            </a:endParaRPr>
          </a:p>
        </p:txBody>
      </p:sp>
      <p:sp>
        <p:nvSpPr>
          <p:cNvPr id="36" name="CuadroTexto 35">
            <a:extLst>
              <a:ext uri="{FF2B5EF4-FFF2-40B4-BE49-F238E27FC236}">
                <a16:creationId xmlns:a16="http://schemas.microsoft.com/office/drawing/2014/main" id="{10D091D8-C0B8-495E-971E-170662089F42}"/>
              </a:ext>
            </a:extLst>
          </p:cNvPr>
          <p:cNvSpPr txBox="1"/>
          <p:nvPr/>
        </p:nvSpPr>
        <p:spPr>
          <a:xfrm rot="184788" flipH="1">
            <a:off x="99949" y="335820"/>
            <a:ext cx="3309859" cy="2862322"/>
          </a:xfrm>
          <a:prstGeom prst="rect">
            <a:avLst/>
          </a:prstGeom>
          <a:noFill/>
          <a:effectLst>
            <a:glow>
              <a:schemeClr val="accent1"/>
            </a:glow>
            <a:outerShdw blurRad="190500" dir="7500000" algn="r" rotWithShape="0">
              <a:schemeClr val="tx1"/>
            </a:outerShdw>
            <a:reflection blurRad="965200" stA="0" dist="50800" dir="5400000" sy="-100000" algn="bl" rotWithShape="0"/>
            <a:softEdge rad="0"/>
          </a:effectLst>
          <a:scene3d>
            <a:camera prst="isometricOffAxis1Right"/>
            <a:lightRig rig="sunset" dir="t">
              <a:rot lat="0" lon="0" rev="7200000"/>
            </a:lightRig>
          </a:scene3d>
          <a:sp3d prstMaterial="metal">
            <a:bevelT w="0" prst="slope"/>
            <a:bevelB w="107950" prst="slope"/>
            <a:extrusionClr>
              <a:srgbClr val="5C2A08"/>
            </a:extrusionClr>
          </a:sp3d>
        </p:spPr>
        <p:txBody>
          <a:bodyPr wrap="square" rtlCol="0">
            <a:spAutoFit/>
          </a:bodyPr>
          <a:lstStyle/>
          <a:p>
            <a:pPr algn="ctr"/>
            <a:r>
              <a:rPr kumimoji="0" lang="es-ES" sz="3600" b="0" i="0" u="none" strike="noStrike" kern="1200" cap="none" spc="0" normalizeH="0" baseline="0" noProof="0">
                <a:ln>
                  <a:noFill/>
                </a:ln>
                <a:solidFill>
                  <a:prstClr val="white"/>
                </a:solidFill>
                <a:effectLst/>
                <a:uLnTx/>
                <a:uFillTx/>
                <a:latin typeface="Trebuchet MS" panose="020B0603020202020204"/>
                <a:ea typeface="+mj-ea"/>
                <a:cs typeface="+mj-cs"/>
              </a:rPr>
              <a:t>10. ¿De cuáles dos cosas nos advierte Dios al interpretar la profecía?</a:t>
            </a:r>
            <a:endParaRPr lang="es-DO" sz="4800" dirty="0">
              <a:solidFill>
                <a:schemeClr val="bg1"/>
              </a:solidFill>
              <a:latin typeface="Bahnschrift SemiBold" panose="020B0502040204020203" pitchFamily="34" charset="0"/>
            </a:endParaRPr>
          </a:p>
        </p:txBody>
      </p:sp>
      <p:sp>
        <p:nvSpPr>
          <p:cNvPr id="2" name="Triángulo rectángulo 1">
            <a:extLst>
              <a:ext uri="{FF2B5EF4-FFF2-40B4-BE49-F238E27FC236}">
                <a16:creationId xmlns:a16="http://schemas.microsoft.com/office/drawing/2014/main" id="{637D6D6A-D14B-4BDD-A055-ACB8ED996710}"/>
              </a:ext>
            </a:extLst>
          </p:cNvPr>
          <p:cNvSpPr/>
          <p:nvPr/>
        </p:nvSpPr>
        <p:spPr>
          <a:xfrm flipH="1">
            <a:off x="10625065" y="5396249"/>
            <a:ext cx="1566934" cy="1461751"/>
          </a:xfrm>
          <a:prstGeom prst="rtTriangle">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Franja diagonal 3">
            <a:extLst>
              <a:ext uri="{FF2B5EF4-FFF2-40B4-BE49-F238E27FC236}">
                <a16:creationId xmlns:a16="http://schemas.microsoft.com/office/drawing/2014/main" id="{D23E7619-2691-4A8B-AA86-85D70F66994F}"/>
              </a:ext>
            </a:extLst>
          </p:cNvPr>
          <p:cNvSpPr/>
          <p:nvPr/>
        </p:nvSpPr>
        <p:spPr>
          <a:xfrm rot="5400000" flipH="1">
            <a:off x="9769695" y="4435700"/>
            <a:ext cx="2389032" cy="2455568"/>
          </a:xfrm>
          <a:prstGeom prst="diagStripe">
            <a:avLst>
              <a:gd name="adj" fmla="val 60920"/>
            </a:avLst>
          </a:prstGeom>
          <a:solidFill>
            <a:srgbClr val="B5520F"/>
          </a:solidFill>
          <a:ln>
            <a:solidFill>
              <a:srgbClr val="B552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Marcador de contenido 2">
            <a:extLst>
              <a:ext uri="{FF2B5EF4-FFF2-40B4-BE49-F238E27FC236}">
                <a16:creationId xmlns:a16="http://schemas.microsoft.com/office/drawing/2014/main" id="{FB230EF1-0E5B-4367-930A-6F3F812687AA}"/>
              </a:ext>
            </a:extLst>
          </p:cNvPr>
          <p:cNvSpPr txBox="1">
            <a:spLocks/>
          </p:cNvSpPr>
          <p:nvPr/>
        </p:nvSpPr>
        <p:spPr>
          <a:xfrm>
            <a:off x="3950777" y="216710"/>
            <a:ext cx="7744070" cy="631661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es-ES" sz="3200" b="0" i="0" u="none" strike="noStrike" kern="1200" cap="none" spc="0" normalizeH="0" baseline="0" noProof="0" dirty="0">
                <a:ln>
                  <a:noFill/>
                </a:ln>
                <a:solidFill>
                  <a:srgbClr val="DF6613"/>
                </a:solidFill>
                <a:effectLst/>
                <a:uLnTx/>
                <a:uFillTx/>
                <a:latin typeface="Trebuchet MS" panose="020B0603020202020204"/>
                <a:ea typeface="+mn-ea"/>
                <a:cs typeface="+mn-cs"/>
              </a:rPr>
              <a:t>Ap. 22: 18, 19</a:t>
            </a:r>
          </a:p>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es-ES" sz="3200" b="0" i="0" u="none" strike="noStrike" kern="1200" cap="none" spc="0" normalizeH="0" baseline="0" noProof="0" dirty="0">
                <a:ln>
                  <a:noFill/>
                </a:ln>
                <a:solidFill>
                  <a:srgbClr val="0E1B5A"/>
                </a:solidFill>
                <a:effectLst/>
                <a:uLnTx/>
                <a:uFillTx/>
                <a:latin typeface="Trebuchet MS" panose="020B0603020202020204"/>
                <a:ea typeface="+mn-ea"/>
                <a:cs typeface="+mn-cs"/>
              </a:rPr>
              <a:t>Yo testifico a todo aquel que oye las palabras de la profecía de este libro: Si alguno              a estas cosas, Dios traerá sobre él las plagas que están escritas en este libro. Y si alguno            de las palabras del libro de esta profecía, Dios quitará su parte del libro de la vida, y de la santa ciudad y de las cosas que están escritas en este libro.</a:t>
            </a:r>
          </a:p>
        </p:txBody>
      </p:sp>
      <p:pic>
        <p:nvPicPr>
          <p:cNvPr id="5" name="Imagen 4">
            <a:extLst>
              <a:ext uri="{FF2B5EF4-FFF2-40B4-BE49-F238E27FC236}">
                <a16:creationId xmlns:a16="http://schemas.microsoft.com/office/drawing/2014/main" id="{A92322D2-0383-4B6C-88B5-80854FB1A7E0}"/>
              </a:ext>
            </a:extLst>
          </p:cNvPr>
          <p:cNvPicPr>
            <a:picLocks noChangeAspect="1"/>
          </p:cNvPicPr>
          <p:nvPr/>
        </p:nvPicPr>
        <p:blipFill>
          <a:blip r:embed="rId4"/>
          <a:stretch>
            <a:fillRect/>
          </a:stretch>
        </p:blipFill>
        <p:spPr>
          <a:xfrm>
            <a:off x="301272" y="3962553"/>
            <a:ext cx="1889924" cy="1700931"/>
          </a:xfrm>
          <a:prstGeom prst="rect">
            <a:avLst/>
          </a:prstGeom>
        </p:spPr>
      </p:pic>
      <p:sp>
        <p:nvSpPr>
          <p:cNvPr id="3" name="CuadroTexto 2">
            <a:extLst>
              <a:ext uri="{FF2B5EF4-FFF2-40B4-BE49-F238E27FC236}">
                <a16:creationId xmlns:a16="http://schemas.microsoft.com/office/drawing/2014/main" id="{09890B9F-999E-4C27-8227-A48FB95196DB}"/>
              </a:ext>
            </a:extLst>
          </p:cNvPr>
          <p:cNvSpPr txBox="1"/>
          <p:nvPr/>
        </p:nvSpPr>
        <p:spPr>
          <a:xfrm>
            <a:off x="5225203" y="2102728"/>
            <a:ext cx="1741594" cy="612925"/>
          </a:xfrm>
          <a:prstGeom prst="rect">
            <a:avLst/>
          </a:prstGeom>
          <a:noFill/>
        </p:spPr>
        <p:txBody>
          <a:bodyPr wrap="square" rtlCol="0">
            <a:spAutoFit/>
          </a:bodyPr>
          <a:lstStyle/>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es-ES" sz="3100" b="0" i="0" u="none" strike="noStrike" kern="1200" cap="none" spc="0" normalizeH="0" baseline="0" noProof="0" dirty="0">
                <a:ln>
                  <a:noFill/>
                </a:ln>
                <a:solidFill>
                  <a:srgbClr val="DF6613"/>
                </a:solidFill>
                <a:effectLst/>
                <a:uLnTx/>
                <a:uFillTx/>
                <a:latin typeface="Trebuchet MS" panose="020B0603020202020204"/>
                <a:ea typeface="+mn-ea"/>
                <a:cs typeface="+mn-cs"/>
              </a:rPr>
              <a:t>añadiere</a:t>
            </a:r>
          </a:p>
        </p:txBody>
      </p:sp>
      <p:sp>
        <p:nvSpPr>
          <p:cNvPr id="6" name="CuadroTexto 5">
            <a:extLst>
              <a:ext uri="{FF2B5EF4-FFF2-40B4-BE49-F238E27FC236}">
                <a16:creationId xmlns:a16="http://schemas.microsoft.com/office/drawing/2014/main" id="{4F2C72AD-0A22-4EB5-8544-FE35A70FFE1F}"/>
              </a:ext>
            </a:extLst>
          </p:cNvPr>
          <p:cNvSpPr txBox="1"/>
          <p:nvPr/>
        </p:nvSpPr>
        <p:spPr>
          <a:xfrm>
            <a:off x="7974178" y="3393166"/>
            <a:ext cx="1556044" cy="569387"/>
          </a:xfrm>
          <a:prstGeom prst="rect">
            <a:avLst/>
          </a:prstGeom>
          <a:noFill/>
        </p:spPr>
        <p:txBody>
          <a:bodyPr wrap="square" rtlCol="0">
            <a:spAutoFit/>
          </a:bodyPr>
          <a:lstStyle/>
          <a:p>
            <a:r>
              <a:rPr kumimoji="0" lang="es-ES" sz="3100" b="0" i="0" u="none" strike="noStrike" kern="1200" cap="none" spc="0" normalizeH="0" baseline="0" noProof="0" dirty="0">
                <a:ln>
                  <a:noFill/>
                </a:ln>
                <a:solidFill>
                  <a:srgbClr val="DF6613"/>
                </a:solidFill>
                <a:effectLst/>
                <a:uLnTx/>
                <a:uFillTx/>
                <a:latin typeface="Trebuchet MS" panose="020B0603020202020204"/>
                <a:ea typeface="+mn-ea"/>
                <a:cs typeface="+mn-cs"/>
              </a:rPr>
              <a:t>quitare</a:t>
            </a:r>
            <a:endParaRPr lang="en-US" dirty="0"/>
          </a:p>
        </p:txBody>
      </p:sp>
    </p:spTree>
    <p:extLst>
      <p:ext uri="{BB962C8B-B14F-4D97-AF65-F5344CB8AC3E}">
        <p14:creationId xmlns:p14="http://schemas.microsoft.com/office/powerpoint/2010/main" val="3397701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DF6613"/>
        </a:solidFill>
        <a:effectLst/>
      </p:bgPr>
    </p:bg>
    <p:spTree>
      <p:nvGrpSpPr>
        <p:cNvPr id="1" name=""/>
        <p:cNvGrpSpPr/>
        <p:nvPr/>
      </p:nvGrpSpPr>
      <p:grpSpPr>
        <a:xfrm>
          <a:off x="0" y="0"/>
          <a:ext cx="0" cy="0"/>
          <a:chOff x="0" y="0"/>
          <a:chExt cx="0" cy="0"/>
        </a:xfrm>
      </p:grpSpPr>
      <p:sp>
        <p:nvSpPr>
          <p:cNvPr id="8" name="Forma libre: forma 7">
            <a:extLst>
              <a:ext uri="{FF2B5EF4-FFF2-40B4-BE49-F238E27FC236}">
                <a16:creationId xmlns:a16="http://schemas.microsoft.com/office/drawing/2014/main" id="{9B77F9C5-E54E-4099-8380-EB5A912B1B75}"/>
              </a:ext>
            </a:extLst>
          </p:cNvPr>
          <p:cNvSpPr/>
          <p:nvPr/>
        </p:nvSpPr>
        <p:spPr>
          <a:xfrm rot="2654978">
            <a:off x="-823210" y="-4564914"/>
            <a:ext cx="7970901" cy="12660571"/>
          </a:xfrm>
          <a:custGeom>
            <a:avLst/>
            <a:gdLst>
              <a:gd name="connsiteX0" fmla="*/ 0 w 7953791"/>
              <a:gd name="connsiteY0" fmla="*/ 7748141 h 12660571"/>
              <a:gd name="connsiteX1" fmla="*/ 7953791 w 7953791"/>
              <a:gd name="connsiteY1" fmla="*/ 0 h 12660571"/>
              <a:gd name="connsiteX2" fmla="*/ 7664458 w 7953791"/>
              <a:gd name="connsiteY2" fmla="*/ 9855968 h 12660571"/>
              <a:gd name="connsiteX3" fmla="*/ 4785415 w 7953791"/>
              <a:gd name="connsiteY3" fmla="*/ 12660571 h 12660571"/>
              <a:gd name="connsiteX4" fmla="*/ 0 w 7953791"/>
              <a:gd name="connsiteY4" fmla="*/ 7748141 h 126605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53791" h="12660571">
                <a:moveTo>
                  <a:pt x="0" y="7748141"/>
                </a:moveTo>
                <a:lnTo>
                  <a:pt x="7953791" y="0"/>
                </a:lnTo>
                <a:lnTo>
                  <a:pt x="7664458" y="9855968"/>
                </a:lnTo>
                <a:lnTo>
                  <a:pt x="4785415" y="12660571"/>
                </a:lnTo>
                <a:lnTo>
                  <a:pt x="0" y="7748141"/>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Forma libre: forma 35">
            <a:extLst>
              <a:ext uri="{FF2B5EF4-FFF2-40B4-BE49-F238E27FC236}">
                <a16:creationId xmlns:a16="http://schemas.microsoft.com/office/drawing/2014/main" id="{C935D1F8-2AC8-494F-8184-FDB22702C153}"/>
              </a:ext>
            </a:extLst>
          </p:cNvPr>
          <p:cNvSpPr/>
          <p:nvPr/>
        </p:nvSpPr>
        <p:spPr>
          <a:xfrm rot="2582559">
            <a:off x="7327676" y="-1335590"/>
            <a:ext cx="3453248" cy="5984948"/>
          </a:xfrm>
          <a:custGeom>
            <a:avLst/>
            <a:gdLst>
              <a:gd name="connsiteX0" fmla="*/ 0 w 3453248"/>
              <a:gd name="connsiteY0" fmla="*/ 3127443 h 5984948"/>
              <a:gd name="connsiteX1" fmla="*/ 3453248 w 3453248"/>
              <a:gd name="connsiteY1" fmla="*/ 0 h 5984948"/>
              <a:gd name="connsiteX2" fmla="*/ 3074754 w 3453248"/>
              <a:gd name="connsiteY2" fmla="*/ 5544034 h 5984948"/>
              <a:gd name="connsiteX3" fmla="*/ 2587908 w 3453248"/>
              <a:gd name="connsiteY3" fmla="*/ 5984948 h 5984948"/>
              <a:gd name="connsiteX4" fmla="*/ 0 w 3453248"/>
              <a:gd name="connsiteY4" fmla="*/ 3127443 h 59849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3248" h="5984948">
                <a:moveTo>
                  <a:pt x="0" y="3127443"/>
                </a:moveTo>
                <a:lnTo>
                  <a:pt x="3453248" y="0"/>
                </a:lnTo>
                <a:lnTo>
                  <a:pt x="3074754" y="5544034"/>
                </a:lnTo>
                <a:lnTo>
                  <a:pt x="2587908" y="5984948"/>
                </a:lnTo>
                <a:lnTo>
                  <a:pt x="0" y="3127443"/>
                </a:lnTo>
                <a:close/>
              </a:path>
            </a:pathLst>
          </a:custGeom>
          <a:solidFill>
            <a:srgbClr val="680000"/>
          </a:solidFill>
          <a:ln>
            <a:solidFill>
              <a:srgbClr val="960000"/>
            </a:solidFill>
          </a:ln>
          <a:scene3d>
            <a:camera prst="isometricLeftDown">
              <a:rot lat="1800000" lon="27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orma libre: forma 26">
            <a:extLst>
              <a:ext uri="{FF2B5EF4-FFF2-40B4-BE49-F238E27FC236}">
                <a16:creationId xmlns:a16="http://schemas.microsoft.com/office/drawing/2014/main" id="{97410738-E47F-46BB-AFC7-DE5E7F5E8D69}"/>
              </a:ext>
            </a:extLst>
          </p:cNvPr>
          <p:cNvSpPr/>
          <p:nvPr/>
        </p:nvSpPr>
        <p:spPr>
          <a:xfrm rot="2523257">
            <a:off x="677069" y="-3030035"/>
            <a:ext cx="8112938" cy="10692810"/>
          </a:xfrm>
          <a:custGeom>
            <a:avLst/>
            <a:gdLst>
              <a:gd name="connsiteX0" fmla="*/ 0 w 8112938"/>
              <a:gd name="connsiteY0" fmla="*/ 7298052 h 10692810"/>
              <a:gd name="connsiteX1" fmla="*/ 8089881 w 8112938"/>
              <a:gd name="connsiteY1" fmla="*/ 0 h 10692810"/>
              <a:gd name="connsiteX2" fmla="*/ 8112938 w 8112938"/>
              <a:gd name="connsiteY2" fmla="*/ 25558 h 10692810"/>
              <a:gd name="connsiteX3" fmla="*/ 7643601 w 8112938"/>
              <a:gd name="connsiteY3" fmla="*/ 6560086 h 10692810"/>
              <a:gd name="connsiteX4" fmla="*/ 3062483 w 8112938"/>
              <a:gd name="connsiteY4" fmla="*/ 10692810 h 10692810"/>
              <a:gd name="connsiteX5" fmla="*/ 0 w 8112938"/>
              <a:gd name="connsiteY5" fmla="*/ 7298052 h 10692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2938" h="10692810">
                <a:moveTo>
                  <a:pt x="0" y="7298052"/>
                </a:moveTo>
                <a:lnTo>
                  <a:pt x="8089881" y="0"/>
                </a:lnTo>
                <a:lnTo>
                  <a:pt x="8112938" y="25558"/>
                </a:lnTo>
                <a:lnTo>
                  <a:pt x="7643601" y="6560086"/>
                </a:lnTo>
                <a:lnTo>
                  <a:pt x="3062483" y="10692810"/>
                </a:lnTo>
                <a:lnTo>
                  <a:pt x="0" y="7298052"/>
                </a:lnTo>
                <a:close/>
              </a:path>
            </a:pathLst>
          </a:custGeom>
          <a:solidFill>
            <a:srgbClr val="960000"/>
          </a:solidFill>
          <a:ln>
            <a:solidFill>
              <a:srgbClr val="960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Triángulo rectángulo 38">
            <a:extLst>
              <a:ext uri="{FF2B5EF4-FFF2-40B4-BE49-F238E27FC236}">
                <a16:creationId xmlns:a16="http://schemas.microsoft.com/office/drawing/2014/main" id="{76A7289B-FF2D-4F7D-B78B-1FCAE1A51ACB}"/>
              </a:ext>
            </a:extLst>
          </p:cNvPr>
          <p:cNvSpPr/>
          <p:nvPr/>
        </p:nvSpPr>
        <p:spPr>
          <a:xfrm flipH="1">
            <a:off x="8198601" y="2898183"/>
            <a:ext cx="4020600" cy="3959817"/>
          </a:xfrm>
          <a:prstGeom prst="rtTriangle">
            <a:avLst/>
          </a:prstGeom>
          <a:solidFill>
            <a:srgbClr val="002060"/>
          </a:solidFill>
          <a:ln>
            <a:solidFill>
              <a:srgbClr val="002060"/>
            </a:solidFill>
          </a:ln>
          <a:scene3d>
            <a:camera prst="orthographicFront"/>
            <a:lightRig rig="threePt" dir="t"/>
          </a:scene3d>
          <a:sp3d extrusionH="76200" prstMaterial="dkEdge">
            <a:bevelT w="292100" h="8255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Imagen 39">
            <a:extLst>
              <a:ext uri="{FF2B5EF4-FFF2-40B4-BE49-F238E27FC236}">
                <a16:creationId xmlns:a16="http://schemas.microsoft.com/office/drawing/2014/main" id="{CC26B6DD-6C2E-425F-9250-7595187B24BA}"/>
              </a:ext>
            </a:extLst>
          </p:cNvPr>
          <p:cNvPicPr>
            <a:picLocks noChangeAspect="1"/>
          </p:cNvPicPr>
          <p:nvPr/>
        </p:nvPicPr>
        <p:blipFill>
          <a:blip r:embed="rId2"/>
          <a:stretch>
            <a:fillRect/>
          </a:stretch>
        </p:blipFill>
        <p:spPr>
          <a:xfrm>
            <a:off x="9830956" y="4878091"/>
            <a:ext cx="1932599" cy="1731414"/>
          </a:xfrm>
          <a:prstGeom prst="rect">
            <a:avLst/>
          </a:prstGeom>
        </p:spPr>
      </p:pic>
      <p:sp>
        <p:nvSpPr>
          <p:cNvPr id="7" name="Título 1">
            <a:extLst>
              <a:ext uri="{FF2B5EF4-FFF2-40B4-BE49-F238E27FC236}">
                <a16:creationId xmlns:a16="http://schemas.microsoft.com/office/drawing/2014/main" id="{B877A3B0-B9E7-48E2-ADA7-7D19A52D10F8}"/>
              </a:ext>
            </a:extLst>
          </p:cNvPr>
          <p:cNvSpPr txBox="1">
            <a:spLocks/>
          </p:cNvSpPr>
          <p:nvPr/>
        </p:nvSpPr>
        <p:spPr>
          <a:xfrm>
            <a:off x="468712" y="324943"/>
            <a:ext cx="7971310" cy="3614411"/>
          </a:xfrm>
          <a:prstGeom prst="rect">
            <a:avLst/>
          </a:prstGeom>
        </p:spPr>
        <p:txBody>
          <a:bodyPr vert="horz" lIns="91440" tIns="45720" rIns="91440" bIns="45720" rtlCol="0" anchor="b">
            <a:noAutofit/>
          </a:bodyPr>
          <a:lstStyle>
            <a:lvl1pPr algn="r" defTabSz="914400" rtl="0" eaLnBrk="1" latinLnBrk="0" hangingPunct="1">
              <a:lnSpc>
                <a:spcPct val="90000"/>
              </a:lnSpc>
              <a:spcBef>
                <a:spcPct val="0"/>
              </a:spcBef>
              <a:buNone/>
              <a:defRPr sz="5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s-ES" sz="4800" b="0" i="0" u="none" strike="noStrike" kern="1200" cap="none" spc="0" normalizeH="0" baseline="0" noProof="0">
                <a:ln>
                  <a:noFill/>
                </a:ln>
                <a:solidFill>
                  <a:sysClr val="window" lastClr="FFFFFF"/>
                </a:solidFill>
                <a:effectLst/>
                <a:uLnTx/>
                <a:uFillTx/>
                <a:latin typeface="Trebuchet MS" panose="020B0603020202020204"/>
                <a:ea typeface="+mj-ea"/>
                <a:cs typeface="+mj-cs"/>
              </a:rPr>
              <a:t>La Biblia misma es su mejor intérprete.</a:t>
            </a:r>
            <a:endParaRPr kumimoji="0" lang="es-ES" sz="4800" b="0" i="0" u="none" strike="noStrike" kern="1200" cap="none" spc="0" normalizeH="0" baseline="0" noProof="0" dirty="0">
              <a:ln>
                <a:noFill/>
              </a:ln>
              <a:solidFill>
                <a:sysClr val="window" lastClr="FFFFFF"/>
              </a:solidFill>
              <a:effectLst/>
              <a:uLnTx/>
              <a:uFillTx/>
              <a:latin typeface="Trebuchet MS" panose="020B0603020202020204"/>
              <a:ea typeface="+mj-ea"/>
              <a:cs typeface="+mj-cs"/>
            </a:endParaRPr>
          </a:p>
        </p:txBody>
      </p:sp>
      <p:sp>
        <p:nvSpPr>
          <p:cNvPr id="2" name="CuadroTexto 1">
            <a:extLst>
              <a:ext uri="{FF2B5EF4-FFF2-40B4-BE49-F238E27FC236}">
                <a16:creationId xmlns:a16="http://schemas.microsoft.com/office/drawing/2014/main" id="{B3EA2E1A-241E-4FD4-BB48-CC22FD297491}"/>
              </a:ext>
            </a:extLst>
          </p:cNvPr>
          <p:cNvSpPr txBox="1"/>
          <p:nvPr/>
        </p:nvSpPr>
        <p:spPr>
          <a:xfrm>
            <a:off x="8823017" y="3263112"/>
            <a:ext cx="2606996" cy="646331"/>
          </a:xfrm>
          <a:prstGeom prst="rect">
            <a:avLst/>
          </a:prstGeom>
          <a:noFill/>
        </p:spPr>
        <p:txBody>
          <a:bodyPr wrap="none" rtlCol="0">
            <a:spAutoFit/>
          </a:bodyPr>
          <a:lstStyle/>
          <a:p>
            <a:r>
              <a:rPr lang="en-US" sz="3600">
                <a:solidFill>
                  <a:schemeClr val="bg1"/>
                </a:solidFill>
              </a:rPr>
              <a:t>Recordatorio</a:t>
            </a:r>
            <a:endParaRPr lang="en-US" sz="3600" dirty="0">
              <a:solidFill>
                <a:schemeClr val="bg1"/>
              </a:solidFill>
            </a:endParaRPr>
          </a:p>
        </p:txBody>
      </p:sp>
    </p:spTree>
    <p:extLst>
      <p:ext uri="{BB962C8B-B14F-4D97-AF65-F5344CB8AC3E}">
        <p14:creationId xmlns:p14="http://schemas.microsoft.com/office/powerpoint/2010/main" val="17802859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alpha val="94000"/>
          </a:schemeClr>
        </a:solidFill>
        <a:effectLst/>
      </p:bgPr>
    </p:bg>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663E6F6F-3C5A-4E8D-B9B2-56BE6D8D3E0E}"/>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7847"/>
                    </a14:imgEffect>
                    <a14:imgEffect>
                      <a14:saturation sat="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a:pattFill prst="pct5">
            <a:fgClr>
              <a:schemeClr val="tx1">
                <a:lumMod val="95000"/>
                <a:lumOff val="5000"/>
              </a:schemeClr>
            </a:fgClr>
            <a:bgClr>
              <a:schemeClr val="bg1"/>
            </a:bgClr>
          </a:pattFill>
        </p:spPr>
      </p:pic>
      <p:sp>
        <p:nvSpPr>
          <p:cNvPr id="27" name="Forma libre: forma 26">
            <a:extLst>
              <a:ext uri="{FF2B5EF4-FFF2-40B4-BE49-F238E27FC236}">
                <a16:creationId xmlns:a16="http://schemas.microsoft.com/office/drawing/2014/main" id="{1ED93141-032D-424F-9E7E-C9073692D19A}"/>
              </a:ext>
            </a:extLst>
          </p:cNvPr>
          <p:cNvSpPr/>
          <p:nvPr/>
        </p:nvSpPr>
        <p:spPr>
          <a:xfrm flipV="1">
            <a:off x="1927274" y="-22966"/>
            <a:ext cx="10264725" cy="6888000"/>
          </a:xfrm>
          <a:custGeom>
            <a:avLst/>
            <a:gdLst>
              <a:gd name="connsiteX0" fmla="*/ 9943817 w 9943817"/>
              <a:gd name="connsiteY0" fmla="*/ 6865039 h 6865039"/>
              <a:gd name="connsiteX1" fmla="*/ 1987126 w 9943817"/>
              <a:gd name="connsiteY1" fmla="*/ 6865039 h 6865039"/>
              <a:gd name="connsiteX2" fmla="*/ 0 w 9943817"/>
              <a:gd name="connsiteY2" fmla="*/ 7056 h 6865039"/>
              <a:gd name="connsiteX3" fmla="*/ 2292879 w 9943817"/>
              <a:gd name="connsiteY3" fmla="*/ 7056 h 6865039"/>
              <a:gd name="connsiteX4" fmla="*/ 2292879 w 9943817"/>
              <a:gd name="connsiteY4" fmla="*/ 0 h 6865039"/>
              <a:gd name="connsiteX5" fmla="*/ 9943817 w 9943817"/>
              <a:gd name="connsiteY5" fmla="*/ 0 h 6865039"/>
              <a:gd name="connsiteX6" fmla="*/ 9943817 w 9943817"/>
              <a:gd name="connsiteY6" fmla="*/ 6865039 h 6865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43817" h="6865039">
                <a:moveTo>
                  <a:pt x="9943817" y="6865039"/>
                </a:moveTo>
                <a:lnTo>
                  <a:pt x="1987126" y="6865039"/>
                </a:lnTo>
                <a:lnTo>
                  <a:pt x="0" y="7056"/>
                </a:lnTo>
                <a:lnTo>
                  <a:pt x="2292879" y="7056"/>
                </a:lnTo>
                <a:lnTo>
                  <a:pt x="2292879" y="0"/>
                </a:lnTo>
                <a:lnTo>
                  <a:pt x="9943817" y="0"/>
                </a:lnTo>
                <a:lnTo>
                  <a:pt x="9943817" y="6865039"/>
                </a:lnTo>
                <a:close/>
              </a:path>
            </a:pathLst>
          </a:custGeom>
          <a:solidFill>
            <a:schemeClr val="bg2">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DO" b="1" dirty="0"/>
          </a:p>
        </p:txBody>
      </p:sp>
      <p:sp>
        <p:nvSpPr>
          <p:cNvPr id="28" name="Forma libre: forma 27">
            <a:extLst>
              <a:ext uri="{FF2B5EF4-FFF2-40B4-BE49-F238E27FC236}">
                <a16:creationId xmlns:a16="http://schemas.microsoft.com/office/drawing/2014/main" id="{F4C4B51B-9C03-4BC2-B884-F0CC58545774}"/>
              </a:ext>
            </a:extLst>
          </p:cNvPr>
          <p:cNvSpPr/>
          <p:nvPr/>
        </p:nvSpPr>
        <p:spPr>
          <a:xfrm flipV="1">
            <a:off x="-40342" y="-28137"/>
            <a:ext cx="4051495" cy="6893171"/>
          </a:xfrm>
          <a:custGeom>
            <a:avLst/>
            <a:gdLst>
              <a:gd name="connsiteX0" fmla="*/ 4209663 w 4209663"/>
              <a:gd name="connsiteY0" fmla="*/ 6857986 h 6857986"/>
              <a:gd name="connsiteX1" fmla="*/ 0 w 4209663"/>
              <a:gd name="connsiteY1" fmla="*/ 6857986 h 6857986"/>
              <a:gd name="connsiteX2" fmla="*/ 0 w 4209663"/>
              <a:gd name="connsiteY2" fmla="*/ 0 h 6857986"/>
              <a:gd name="connsiteX3" fmla="*/ 2222055 w 4209663"/>
              <a:gd name="connsiteY3" fmla="*/ 0 h 6857986"/>
              <a:gd name="connsiteX4" fmla="*/ 4209663 w 4209663"/>
              <a:gd name="connsiteY4" fmla="*/ 6857986 h 6857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09663" h="6857986">
                <a:moveTo>
                  <a:pt x="4209663" y="6857986"/>
                </a:moveTo>
                <a:lnTo>
                  <a:pt x="0" y="6857986"/>
                </a:lnTo>
                <a:lnTo>
                  <a:pt x="0" y="0"/>
                </a:lnTo>
                <a:lnTo>
                  <a:pt x="2222055" y="0"/>
                </a:lnTo>
                <a:lnTo>
                  <a:pt x="4209663" y="6857986"/>
                </a:lnTo>
                <a:close/>
              </a:path>
            </a:pathLst>
          </a:custGeom>
          <a:solidFill>
            <a:srgbClr val="002060"/>
          </a:solidFill>
          <a:ln>
            <a:solidFill>
              <a:srgbClr val="DF6613"/>
            </a:solidFill>
          </a:ln>
          <a:effectLst>
            <a:outerShdw blurRad="50800" dist="50800" algn="ctr" rotWithShape="0">
              <a:srgbClr val="DF6613">
                <a:alpha val="43000"/>
              </a:srgbClr>
            </a:outerShdw>
          </a:effectLst>
          <a:scene3d>
            <a:camera prst="obliqueBottomRight"/>
            <a:lightRig rig="threePt" dir="t"/>
          </a:scene3d>
          <a:sp3d extrusionH="76200" contourW="12700" prstMaterial="flat">
            <a:bevelT w="203200" prst="softRound"/>
            <a:bevelB w="127000" h="0"/>
            <a:extrusionClr>
              <a:srgbClr val="DF6613"/>
            </a:extrusionClr>
            <a:contourClr>
              <a:srgbClr val="B5520F"/>
            </a:contourClr>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DO" dirty="0">
              <a:solidFill>
                <a:srgbClr val="C00000"/>
              </a:solidFill>
            </a:endParaRPr>
          </a:p>
        </p:txBody>
      </p:sp>
      <p:sp>
        <p:nvSpPr>
          <p:cNvPr id="46" name="CuadroTexto 45">
            <a:extLst>
              <a:ext uri="{FF2B5EF4-FFF2-40B4-BE49-F238E27FC236}">
                <a16:creationId xmlns:a16="http://schemas.microsoft.com/office/drawing/2014/main" id="{59E9AD64-BA85-4DD2-9244-D1A593BE233E}"/>
              </a:ext>
            </a:extLst>
          </p:cNvPr>
          <p:cNvSpPr txBox="1"/>
          <p:nvPr/>
        </p:nvSpPr>
        <p:spPr>
          <a:xfrm>
            <a:off x="167693" y="6313785"/>
            <a:ext cx="1930329" cy="400110"/>
          </a:xfrm>
          <a:prstGeom prst="rect">
            <a:avLst/>
          </a:prstGeom>
          <a:noFill/>
          <a:ln>
            <a:solidFill>
              <a:srgbClr val="DF6613"/>
            </a:solidFill>
          </a:ln>
        </p:spPr>
        <p:txBody>
          <a:bodyPr wrap="square" rtlCol="0">
            <a:spAutoFit/>
          </a:bodyPr>
          <a:lstStyle/>
          <a:p>
            <a:r>
              <a:rPr lang="en-US" sz="2000" b="1" dirty="0">
                <a:solidFill>
                  <a:srgbClr val="DF6613"/>
                </a:solidFill>
              </a:rPr>
              <a:t>CristoWeb</a:t>
            </a:r>
            <a:r>
              <a:rPr lang="en-US" sz="2000" b="1" dirty="0">
                <a:solidFill>
                  <a:schemeClr val="bg1"/>
                </a:solidFill>
              </a:rPr>
              <a:t>.com</a:t>
            </a:r>
            <a:endParaRPr lang="es-DO" sz="2000" b="1" dirty="0">
              <a:solidFill>
                <a:schemeClr val="bg1"/>
              </a:solidFill>
            </a:endParaRPr>
          </a:p>
        </p:txBody>
      </p:sp>
      <p:sp>
        <p:nvSpPr>
          <p:cNvPr id="36" name="CuadroTexto 35">
            <a:extLst>
              <a:ext uri="{FF2B5EF4-FFF2-40B4-BE49-F238E27FC236}">
                <a16:creationId xmlns:a16="http://schemas.microsoft.com/office/drawing/2014/main" id="{10D091D8-C0B8-495E-971E-170662089F42}"/>
              </a:ext>
            </a:extLst>
          </p:cNvPr>
          <p:cNvSpPr txBox="1"/>
          <p:nvPr/>
        </p:nvSpPr>
        <p:spPr>
          <a:xfrm rot="184788" flipH="1">
            <a:off x="99949" y="58821"/>
            <a:ext cx="3309859" cy="3416320"/>
          </a:xfrm>
          <a:prstGeom prst="rect">
            <a:avLst/>
          </a:prstGeom>
          <a:noFill/>
          <a:effectLst>
            <a:glow>
              <a:schemeClr val="accent1"/>
            </a:glow>
            <a:outerShdw blurRad="190500" dir="7500000" algn="r" rotWithShape="0">
              <a:schemeClr val="tx1"/>
            </a:outerShdw>
            <a:reflection blurRad="965200" stA="0" dist="50800" dir="5400000" sy="-100000" algn="bl" rotWithShape="0"/>
            <a:softEdge rad="0"/>
          </a:effectLst>
          <a:scene3d>
            <a:camera prst="isometricOffAxis1Right"/>
            <a:lightRig rig="sunset" dir="t">
              <a:rot lat="0" lon="0" rev="7200000"/>
            </a:lightRig>
          </a:scene3d>
          <a:sp3d prstMaterial="metal">
            <a:bevelT w="0" prst="slope"/>
            <a:bevelB w="107950" prst="slope"/>
            <a:extrusionClr>
              <a:srgbClr val="5C2A08"/>
            </a:extrusionClr>
          </a:sp3d>
        </p:spPr>
        <p:txBody>
          <a:bodyPr wrap="square" rtlCol="0">
            <a:spAutoFit/>
          </a:bodyPr>
          <a:lstStyle/>
          <a:p>
            <a:pPr algn="ctr"/>
            <a:r>
              <a:rPr kumimoji="0" lang="es-ES" sz="3600" b="0" i="0" u="none" strike="noStrike" kern="1200" cap="none" spc="0" normalizeH="0" baseline="0" noProof="0">
                <a:ln>
                  <a:noFill/>
                </a:ln>
                <a:solidFill>
                  <a:prstClr val="white"/>
                </a:solidFill>
                <a:effectLst/>
                <a:uLnTx/>
                <a:uFillTx/>
                <a:latin typeface="Trebuchet MS" panose="020B0603020202020204"/>
                <a:ea typeface="+mj-ea"/>
                <a:cs typeface="+mj-cs"/>
              </a:rPr>
              <a:t>11.¿Qué promesa hace Dios a los que obedecen la palabra de la profecía?</a:t>
            </a:r>
            <a:endParaRPr lang="es-DO" sz="4800" dirty="0">
              <a:solidFill>
                <a:schemeClr val="bg1"/>
              </a:solidFill>
              <a:latin typeface="Bahnschrift SemiBold" panose="020B0502040204020203" pitchFamily="34" charset="0"/>
            </a:endParaRPr>
          </a:p>
        </p:txBody>
      </p:sp>
      <p:sp>
        <p:nvSpPr>
          <p:cNvPr id="2" name="Triángulo rectángulo 1">
            <a:extLst>
              <a:ext uri="{FF2B5EF4-FFF2-40B4-BE49-F238E27FC236}">
                <a16:creationId xmlns:a16="http://schemas.microsoft.com/office/drawing/2014/main" id="{637D6D6A-D14B-4BDD-A055-ACB8ED996710}"/>
              </a:ext>
            </a:extLst>
          </p:cNvPr>
          <p:cNvSpPr/>
          <p:nvPr/>
        </p:nvSpPr>
        <p:spPr>
          <a:xfrm flipH="1">
            <a:off x="10625065" y="5396249"/>
            <a:ext cx="1566934" cy="1461751"/>
          </a:xfrm>
          <a:prstGeom prst="rtTriangle">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Franja diagonal 3">
            <a:extLst>
              <a:ext uri="{FF2B5EF4-FFF2-40B4-BE49-F238E27FC236}">
                <a16:creationId xmlns:a16="http://schemas.microsoft.com/office/drawing/2014/main" id="{D23E7619-2691-4A8B-AA86-85D70F66994F}"/>
              </a:ext>
            </a:extLst>
          </p:cNvPr>
          <p:cNvSpPr/>
          <p:nvPr/>
        </p:nvSpPr>
        <p:spPr>
          <a:xfrm rot="5400000" flipH="1">
            <a:off x="9769695" y="4435700"/>
            <a:ext cx="2389032" cy="2455568"/>
          </a:xfrm>
          <a:prstGeom prst="diagStripe">
            <a:avLst>
              <a:gd name="adj" fmla="val 60920"/>
            </a:avLst>
          </a:prstGeom>
          <a:solidFill>
            <a:srgbClr val="B5520F"/>
          </a:solidFill>
          <a:ln>
            <a:solidFill>
              <a:srgbClr val="B552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Marcador de contenido 2">
            <a:extLst>
              <a:ext uri="{FF2B5EF4-FFF2-40B4-BE49-F238E27FC236}">
                <a16:creationId xmlns:a16="http://schemas.microsoft.com/office/drawing/2014/main" id="{FB230EF1-0E5B-4367-930A-6F3F812687AA}"/>
              </a:ext>
            </a:extLst>
          </p:cNvPr>
          <p:cNvSpPr txBox="1">
            <a:spLocks/>
          </p:cNvSpPr>
          <p:nvPr/>
        </p:nvSpPr>
        <p:spPr>
          <a:xfrm>
            <a:off x="4020904" y="452145"/>
            <a:ext cx="7688372" cy="654508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es-ES" sz="4000" b="0" i="0" u="none" strike="noStrike" kern="1200" cap="none" spc="0" normalizeH="0" baseline="0" noProof="0" dirty="0">
                <a:ln>
                  <a:noFill/>
                </a:ln>
                <a:solidFill>
                  <a:srgbClr val="DF6613"/>
                </a:solidFill>
                <a:effectLst/>
                <a:uLnTx/>
                <a:uFillTx/>
                <a:latin typeface="Trebuchet MS" panose="020B0603020202020204"/>
                <a:ea typeface="+mn-ea"/>
                <a:cs typeface="+mn-cs"/>
              </a:rPr>
              <a:t>Ap. 3: 10</a:t>
            </a:r>
          </a:p>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es-ES" sz="4000" b="0" i="0" u="none" strike="noStrike" kern="1200" cap="none" spc="0" normalizeH="0" baseline="0" noProof="0" dirty="0">
                <a:ln>
                  <a:noFill/>
                </a:ln>
                <a:solidFill>
                  <a:srgbClr val="0E1B5A"/>
                </a:solidFill>
                <a:effectLst/>
                <a:uLnTx/>
                <a:uFillTx/>
                <a:latin typeface="Trebuchet MS" panose="020B0603020202020204"/>
                <a:ea typeface="+mn-ea"/>
                <a:cs typeface="+mn-cs"/>
              </a:rPr>
              <a:t>Por cuanto has guardado la palabra de mi paciencia, yo también te guardaré de la hora de la </a:t>
            </a:r>
            <a:r>
              <a:rPr lang="es-ES" sz="4000" dirty="0">
                <a:solidFill>
                  <a:srgbClr val="0E1B5A"/>
                </a:solidFill>
                <a:latin typeface="Trebuchet MS" panose="020B0603020202020204"/>
              </a:rPr>
              <a:t>            </a:t>
            </a:r>
            <a:r>
              <a:rPr kumimoji="0" lang="es-ES" sz="4000" b="0" i="0" u="none" strike="noStrike" kern="1200" cap="none" spc="0" normalizeH="0" baseline="0" noProof="0" dirty="0">
                <a:ln>
                  <a:noFill/>
                </a:ln>
                <a:solidFill>
                  <a:srgbClr val="0E1B5A"/>
                </a:solidFill>
                <a:effectLst/>
                <a:uLnTx/>
                <a:uFillTx/>
                <a:latin typeface="Trebuchet MS" panose="020B0603020202020204"/>
                <a:ea typeface="+mn-ea"/>
                <a:cs typeface="+mn-cs"/>
              </a:rPr>
              <a:t>que ha de venir sobre el                        para probar a los que moran sobre la tierra.</a:t>
            </a:r>
          </a:p>
        </p:txBody>
      </p:sp>
      <p:pic>
        <p:nvPicPr>
          <p:cNvPr id="5" name="Imagen 4">
            <a:extLst>
              <a:ext uri="{FF2B5EF4-FFF2-40B4-BE49-F238E27FC236}">
                <a16:creationId xmlns:a16="http://schemas.microsoft.com/office/drawing/2014/main" id="{A92322D2-0383-4B6C-88B5-80854FB1A7E0}"/>
              </a:ext>
            </a:extLst>
          </p:cNvPr>
          <p:cNvPicPr>
            <a:picLocks noChangeAspect="1"/>
          </p:cNvPicPr>
          <p:nvPr/>
        </p:nvPicPr>
        <p:blipFill>
          <a:blip r:embed="rId4"/>
          <a:stretch>
            <a:fillRect/>
          </a:stretch>
        </p:blipFill>
        <p:spPr>
          <a:xfrm>
            <a:off x="301272" y="3962553"/>
            <a:ext cx="1889924" cy="1700931"/>
          </a:xfrm>
          <a:prstGeom prst="rect">
            <a:avLst/>
          </a:prstGeom>
        </p:spPr>
      </p:pic>
      <p:sp>
        <p:nvSpPr>
          <p:cNvPr id="3" name="CuadroTexto 2">
            <a:extLst>
              <a:ext uri="{FF2B5EF4-FFF2-40B4-BE49-F238E27FC236}">
                <a16:creationId xmlns:a16="http://schemas.microsoft.com/office/drawing/2014/main" id="{6FB987BD-7C80-4775-9045-5E5C757B35DA}"/>
              </a:ext>
            </a:extLst>
          </p:cNvPr>
          <p:cNvSpPr txBox="1"/>
          <p:nvPr/>
        </p:nvSpPr>
        <p:spPr>
          <a:xfrm>
            <a:off x="5415901" y="3511831"/>
            <a:ext cx="1863144" cy="764055"/>
          </a:xfrm>
          <a:prstGeom prst="rect">
            <a:avLst/>
          </a:prstGeom>
          <a:noFill/>
        </p:spPr>
        <p:txBody>
          <a:bodyPr wrap="square" rtlCol="0">
            <a:spAutoFit/>
          </a:bodyPr>
          <a:lstStyle/>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es-ES" sz="4000" b="0" i="0" u="none" strike="noStrike" kern="1200" cap="none" spc="0" normalizeH="0" baseline="0" noProof="0" dirty="0">
                <a:ln>
                  <a:noFill/>
                </a:ln>
                <a:solidFill>
                  <a:srgbClr val="DF6613"/>
                </a:solidFill>
                <a:effectLst/>
                <a:uLnTx/>
                <a:uFillTx/>
                <a:latin typeface="Trebuchet MS" panose="020B0603020202020204"/>
                <a:ea typeface="+mn-ea"/>
                <a:cs typeface="+mn-cs"/>
              </a:rPr>
              <a:t>prueba</a:t>
            </a:r>
          </a:p>
        </p:txBody>
      </p:sp>
      <p:sp>
        <p:nvSpPr>
          <p:cNvPr id="6" name="CuadroTexto 5">
            <a:extLst>
              <a:ext uri="{FF2B5EF4-FFF2-40B4-BE49-F238E27FC236}">
                <a16:creationId xmlns:a16="http://schemas.microsoft.com/office/drawing/2014/main" id="{7B094D24-C41E-4AAB-93C4-CEC287431A7C}"/>
              </a:ext>
            </a:extLst>
          </p:cNvPr>
          <p:cNvSpPr txBox="1"/>
          <p:nvPr/>
        </p:nvSpPr>
        <p:spPr>
          <a:xfrm>
            <a:off x="5938427" y="4291257"/>
            <a:ext cx="3734873" cy="707886"/>
          </a:xfrm>
          <a:prstGeom prst="rect">
            <a:avLst/>
          </a:prstGeom>
          <a:noFill/>
        </p:spPr>
        <p:txBody>
          <a:bodyPr wrap="square" rtlCol="0">
            <a:spAutoFit/>
          </a:bodyPr>
          <a:lstStyle/>
          <a:p>
            <a:r>
              <a:rPr kumimoji="0" lang="es-ES" sz="4000" b="0" i="0" u="none" strike="noStrike" kern="1200" cap="none" spc="0" normalizeH="0" baseline="0" noProof="0" dirty="0">
                <a:ln>
                  <a:noFill/>
                </a:ln>
                <a:solidFill>
                  <a:srgbClr val="DF6613"/>
                </a:solidFill>
                <a:effectLst/>
                <a:uLnTx/>
                <a:uFillTx/>
                <a:latin typeface="Trebuchet MS" panose="020B0603020202020204"/>
                <a:ea typeface="+mn-ea"/>
                <a:cs typeface="+mn-cs"/>
              </a:rPr>
              <a:t>mundo entero,</a:t>
            </a:r>
            <a:endParaRPr lang="en-US" dirty="0"/>
          </a:p>
        </p:txBody>
      </p:sp>
    </p:spTree>
    <p:extLst>
      <p:ext uri="{BB962C8B-B14F-4D97-AF65-F5344CB8AC3E}">
        <p14:creationId xmlns:p14="http://schemas.microsoft.com/office/powerpoint/2010/main" val="1097126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DF6613"/>
        </a:solidFill>
        <a:effectLst/>
      </p:bgPr>
    </p:bg>
    <p:spTree>
      <p:nvGrpSpPr>
        <p:cNvPr id="1" name=""/>
        <p:cNvGrpSpPr/>
        <p:nvPr/>
      </p:nvGrpSpPr>
      <p:grpSpPr>
        <a:xfrm>
          <a:off x="0" y="0"/>
          <a:ext cx="0" cy="0"/>
          <a:chOff x="0" y="0"/>
          <a:chExt cx="0" cy="0"/>
        </a:xfrm>
      </p:grpSpPr>
      <p:sp>
        <p:nvSpPr>
          <p:cNvPr id="8" name="Forma libre: forma 7">
            <a:extLst>
              <a:ext uri="{FF2B5EF4-FFF2-40B4-BE49-F238E27FC236}">
                <a16:creationId xmlns:a16="http://schemas.microsoft.com/office/drawing/2014/main" id="{9B77F9C5-E54E-4099-8380-EB5A912B1B75}"/>
              </a:ext>
            </a:extLst>
          </p:cNvPr>
          <p:cNvSpPr/>
          <p:nvPr/>
        </p:nvSpPr>
        <p:spPr>
          <a:xfrm rot="2654978">
            <a:off x="-823210" y="-4564914"/>
            <a:ext cx="7970901" cy="12660571"/>
          </a:xfrm>
          <a:custGeom>
            <a:avLst/>
            <a:gdLst>
              <a:gd name="connsiteX0" fmla="*/ 0 w 7953791"/>
              <a:gd name="connsiteY0" fmla="*/ 7748141 h 12660571"/>
              <a:gd name="connsiteX1" fmla="*/ 7953791 w 7953791"/>
              <a:gd name="connsiteY1" fmla="*/ 0 h 12660571"/>
              <a:gd name="connsiteX2" fmla="*/ 7664458 w 7953791"/>
              <a:gd name="connsiteY2" fmla="*/ 9855968 h 12660571"/>
              <a:gd name="connsiteX3" fmla="*/ 4785415 w 7953791"/>
              <a:gd name="connsiteY3" fmla="*/ 12660571 h 12660571"/>
              <a:gd name="connsiteX4" fmla="*/ 0 w 7953791"/>
              <a:gd name="connsiteY4" fmla="*/ 7748141 h 126605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53791" h="12660571">
                <a:moveTo>
                  <a:pt x="0" y="7748141"/>
                </a:moveTo>
                <a:lnTo>
                  <a:pt x="7953791" y="0"/>
                </a:lnTo>
                <a:lnTo>
                  <a:pt x="7664458" y="9855968"/>
                </a:lnTo>
                <a:lnTo>
                  <a:pt x="4785415" y="12660571"/>
                </a:lnTo>
                <a:lnTo>
                  <a:pt x="0" y="7748141"/>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Forma libre: forma 35">
            <a:extLst>
              <a:ext uri="{FF2B5EF4-FFF2-40B4-BE49-F238E27FC236}">
                <a16:creationId xmlns:a16="http://schemas.microsoft.com/office/drawing/2014/main" id="{C935D1F8-2AC8-494F-8184-FDB22702C153}"/>
              </a:ext>
            </a:extLst>
          </p:cNvPr>
          <p:cNvSpPr/>
          <p:nvPr/>
        </p:nvSpPr>
        <p:spPr>
          <a:xfrm rot="2582559">
            <a:off x="7327676" y="-1335590"/>
            <a:ext cx="3453248" cy="5984948"/>
          </a:xfrm>
          <a:custGeom>
            <a:avLst/>
            <a:gdLst>
              <a:gd name="connsiteX0" fmla="*/ 0 w 3453248"/>
              <a:gd name="connsiteY0" fmla="*/ 3127443 h 5984948"/>
              <a:gd name="connsiteX1" fmla="*/ 3453248 w 3453248"/>
              <a:gd name="connsiteY1" fmla="*/ 0 h 5984948"/>
              <a:gd name="connsiteX2" fmla="*/ 3074754 w 3453248"/>
              <a:gd name="connsiteY2" fmla="*/ 5544034 h 5984948"/>
              <a:gd name="connsiteX3" fmla="*/ 2587908 w 3453248"/>
              <a:gd name="connsiteY3" fmla="*/ 5984948 h 5984948"/>
              <a:gd name="connsiteX4" fmla="*/ 0 w 3453248"/>
              <a:gd name="connsiteY4" fmla="*/ 3127443 h 59849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3248" h="5984948">
                <a:moveTo>
                  <a:pt x="0" y="3127443"/>
                </a:moveTo>
                <a:lnTo>
                  <a:pt x="3453248" y="0"/>
                </a:lnTo>
                <a:lnTo>
                  <a:pt x="3074754" y="5544034"/>
                </a:lnTo>
                <a:lnTo>
                  <a:pt x="2587908" y="5984948"/>
                </a:lnTo>
                <a:lnTo>
                  <a:pt x="0" y="3127443"/>
                </a:lnTo>
                <a:close/>
              </a:path>
            </a:pathLst>
          </a:custGeom>
          <a:solidFill>
            <a:srgbClr val="680000"/>
          </a:solidFill>
          <a:ln>
            <a:solidFill>
              <a:srgbClr val="960000"/>
            </a:solidFill>
          </a:ln>
          <a:scene3d>
            <a:camera prst="isometricLeftDown">
              <a:rot lat="1800000" lon="27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orma libre: forma 26">
            <a:extLst>
              <a:ext uri="{FF2B5EF4-FFF2-40B4-BE49-F238E27FC236}">
                <a16:creationId xmlns:a16="http://schemas.microsoft.com/office/drawing/2014/main" id="{97410738-E47F-46BB-AFC7-DE5E7F5E8D69}"/>
              </a:ext>
            </a:extLst>
          </p:cNvPr>
          <p:cNvSpPr/>
          <p:nvPr/>
        </p:nvSpPr>
        <p:spPr>
          <a:xfrm rot="2523257">
            <a:off x="677069" y="-3030035"/>
            <a:ext cx="8112938" cy="10692810"/>
          </a:xfrm>
          <a:custGeom>
            <a:avLst/>
            <a:gdLst>
              <a:gd name="connsiteX0" fmla="*/ 0 w 8112938"/>
              <a:gd name="connsiteY0" fmla="*/ 7298052 h 10692810"/>
              <a:gd name="connsiteX1" fmla="*/ 8089881 w 8112938"/>
              <a:gd name="connsiteY1" fmla="*/ 0 h 10692810"/>
              <a:gd name="connsiteX2" fmla="*/ 8112938 w 8112938"/>
              <a:gd name="connsiteY2" fmla="*/ 25558 h 10692810"/>
              <a:gd name="connsiteX3" fmla="*/ 7643601 w 8112938"/>
              <a:gd name="connsiteY3" fmla="*/ 6560086 h 10692810"/>
              <a:gd name="connsiteX4" fmla="*/ 3062483 w 8112938"/>
              <a:gd name="connsiteY4" fmla="*/ 10692810 h 10692810"/>
              <a:gd name="connsiteX5" fmla="*/ 0 w 8112938"/>
              <a:gd name="connsiteY5" fmla="*/ 7298052 h 10692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2938" h="10692810">
                <a:moveTo>
                  <a:pt x="0" y="7298052"/>
                </a:moveTo>
                <a:lnTo>
                  <a:pt x="8089881" y="0"/>
                </a:lnTo>
                <a:lnTo>
                  <a:pt x="8112938" y="25558"/>
                </a:lnTo>
                <a:lnTo>
                  <a:pt x="7643601" y="6560086"/>
                </a:lnTo>
                <a:lnTo>
                  <a:pt x="3062483" y="10692810"/>
                </a:lnTo>
                <a:lnTo>
                  <a:pt x="0" y="7298052"/>
                </a:lnTo>
                <a:close/>
              </a:path>
            </a:pathLst>
          </a:custGeom>
          <a:solidFill>
            <a:srgbClr val="960000"/>
          </a:solidFill>
          <a:ln>
            <a:solidFill>
              <a:srgbClr val="960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Triángulo rectángulo 38">
            <a:extLst>
              <a:ext uri="{FF2B5EF4-FFF2-40B4-BE49-F238E27FC236}">
                <a16:creationId xmlns:a16="http://schemas.microsoft.com/office/drawing/2014/main" id="{76A7289B-FF2D-4F7D-B78B-1FCAE1A51ACB}"/>
              </a:ext>
            </a:extLst>
          </p:cNvPr>
          <p:cNvSpPr/>
          <p:nvPr/>
        </p:nvSpPr>
        <p:spPr>
          <a:xfrm flipH="1">
            <a:off x="8198601" y="2898183"/>
            <a:ext cx="4020600" cy="3959817"/>
          </a:xfrm>
          <a:prstGeom prst="rtTriangle">
            <a:avLst/>
          </a:prstGeom>
          <a:solidFill>
            <a:srgbClr val="002060"/>
          </a:solidFill>
          <a:ln>
            <a:solidFill>
              <a:srgbClr val="002060"/>
            </a:solidFill>
          </a:ln>
          <a:scene3d>
            <a:camera prst="orthographicFront"/>
            <a:lightRig rig="threePt" dir="t"/>
          </a:scene3d>
          <a:sp3d extrusionH="76200" prstMaterial="dkEdge">
            <a:bevelT w="292100" h="8255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Imagen 39">
            <a:extLst>
              <a:ext uri="{FF2B5EF4-FFF2-40B4-BE49-F238E27FC236}">
                <a16:creationId xmlns:a16="http://schemas.microsoft.com/office/drawing/2014/main" id="{CC26B6DD-6C2E-425F-9250-7595187B24BA}"/>
              </a:ext>
            </a:extLst>
          </p:cNvPr>
          <p:cNvPicPr>
            <a:picLocks noChangeAspect="1"/>
          </p:cNvPicPr>
          <p:nvPr/>
        </p:nvPicPr>
        <p:blipFill>
          <a:blip r:embed="rId2"/>
          <a:stretch>
            <a:fillRect/>
          </a:stretch>
        </p:blipFill>
        <p:spPr>
          <a:xfrm>
            <a:off x="9830956" y="4878091"/>
            <a:ext cx="1932599" cy="1731414"/>
          </a:xfrm>
          <a:prstGeom prst="rect">
            <a:avLst/>
          </a:prstGeom>
        </p:spPr>
      </p:pic>
      <p:sp>
        <p:nvSpPr>
          <p:cNvPr id="7" name="Título 1">
            <a:extLst>
              <a:ext uri="{FF2B5EF4-FFF2-40B4-BE49-F238E27FC236}">
                <a16:creationId xmlns:a16="http://schemas.microsoft.com/office/drawing/2014/main" id="{B877A3B0-B9E7-48E2-ADA7-7D19A52D10F8}"/>
              </a:ext>
            </a:extLst>
          </p:cNvPr>
          <p:cNvSpPr txBox="1">
            <a:spLocks/>
          </p:cNvSpPr>
          <p:nvPr/>
        </p:nvSpPr>
        <p:spPr>
          <a:xfrm>
            <a:off x="468712" y="968897"/>
            <a:ext cx="8239979" cy="4588429"/>
          </a:xfrm>
          <a:prstGeom prst="rect">
            <a:avLst/>
          </a:prstGeom>
        </p:spPr>
        <p:txBody>
          <a:bodyPr vert="horz" lIns="91440" tIns="45720" rIns="91440" bIns="45720" rtlCol="0" anchor="b">
            <a:noAutofit/>
          </a:bodyPr>
          <a:lstStyle>
            <a:lvl1pPr algn="r" defTabSz="914400" rtl="0" eaLnBrk="1" latinLnBrk="0" hangingPunct="1">
              <a:lnSpc>
                <a:spcPct val="90000"/>
              </a:lnSpc>
              <a:spcBef>
                <a:spcPct val="0"/>
              </a:spcBef>
              <a:buNone/>
              <a:defRPr sz="5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s-ES" sz="3200" b="0" i="0" u="none" strike="noStrike" kern="1200" cap="none" spc="0" normalizeH="0" baseline="0" noProof="0" dirty="0">
                <a:ln>
                  <a:noFill/>
                </a:ln>
                <a:solidFill>
                  <a:sysClr val="window" lastClr="FFFFFF"/>
                </a:solidFill>
                <a:effectLst/>
                <a:uLnTx/>
                <a:uFillTx/>
                <a:latin typeface="Trebuchet MS" panose="020B0603020202020204"/>
                <a:ea typeface="+mj-ea"/>
                <a:cs typeface="+mj-cs"/>
              </a:rPr>
              <a:t>Apocalipsis es la “revelación de Jesucristo” de las cosas que el Padre quiso que conociéramos.  Los símbolos usados constituyen un medio para fijar en nuestras mentes las profundas verdades que son reveladas.</a:t>
            </a:r>
          </a:p>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s-ES" sz="3200" b="0" i="0" u="none" strike="noStrike" kern="1200" cap="none" spc="0" normalizeH="0" baseline="0" noProof="0" dirty="0">
              <a:ln>
                <a:noFill/>
              </a:ln>
              <a:solidFill>
                <a:sysClr val="window" lastClr="FFFFFF"/>
              </a:solidFill>
              <a:effectLst/>
              <a:uLnTx/>
              <a:uFillTx/>
              <a:latin typeface="Trebuchet MS" panose="020B0603020202020204"/>
              <a:ea typeface="+mj-ea"/>
              <a:cs typeface="+mj-cs"/>
            </a:endParaRP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s-ES" sz="3200" b="1" i="0" u="none" strike="noStrike" kern="1200" cap="none" spc="0" normalizeH="0" baseline="0" noProof="0" dirty="0">
                <a:ln>
                  <a:noFill/>
                </a:ln>
                <a:solidFill>
                  <a:sysClr val="window" lastClr="FFFFFF"/>
                </a:solidFill>
                <a:effectLst/>
                <a:uLnTx/>
                <a:uFillTx/>
                <a:latin typeface="Trebuchet MS" panose="020B0603020202020204"/>
                <a:ea typeface="+mj-ea"/>
                <a:cs typeface="+mj-cs"/>
              </a:rPr>
              <a:t>¿Agradeces a Dios por eso?</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s-ES" sz="3200" b="1" i="0" u="none" strike="noStrike" kern="1200" cap="none" spc="0" normalizeH="0" baseline="0" noProof="0" dirty="0">
                <a:ln>
                  <a:noFill/>
                </a:ln>
                <a:solidFill>
                  <a:sysClr val="window" lastClr="FFFFFF"/>
                </a:solidFill>
                <a:effectLst/>
                <a:uLnTx/>
                <a:uFillTx/>
                <a:latin typeface="Trebuchet MS" panose="020B0603020202020204"/>
                <a:ea typeface="+mj-ea"/>
                <a:cs typeface="+mj-cs"/>
              </a:rPr>
              <a:t>¿Te animas a seguir profundizando en las verdades reveladas?</a:t>
            </a:r>
          </a:p>
        </p:txBody>
      </p:sp>
      <p:sp>
        <p:nvSpPr>
          <p:cNvPr id="2" name="CuadroTexto 1">
            <a:extLst>
              <a:ext uri="{FF2B5EF4-FFF2-40B4-BE49-F238E27FC236}">
                <a16:creationId xmlns:a16="http://schemas.microsoft.com/office/drawing/2014/main" id="{B3EA2E1A-241E-4FD4-BB48-CC22FD297491}"/>
              </a:ext>
            </a:extLst>
          </p:cNvPr>
          <p:cNvSpPr txBox="1"/>
          <p:nvPr/>
        </p:nvSpPr>
        <p:spPr>
          <a:xfrm>
            <a:off x="8823017" y="3263112"/>
            <a:ext cx="2618024" cy="1200329"/>
          </a:xfrm>
          <a:prstGeom prst="rect">
            <a:avLst/>
          </a:prstGeom>
          <a:noFill/>
        </p:spPr>
        <p:txBody>
          <a:bodyPr wrap="none" rtlCol="0">
            <a:spAutoFit/>
          </a:bodyPr>
          <a:lstStyle/>
          <a:p>
            <a:r>
              <a:rPr lang="en-US" sz="3600" dirty="0">
                <a:solidFill>
                  <a:schemeClr val="bg1"/>
                </a:solidFill>
              </a:rPr>
              <a:t>APLICA A TU </a:t>
            </a:r>
          </a:p>
          <a:p>
            <a:pPr algn="ctr"/>
            <a:r>
              <a:rPr lang="en-US" sz="3600" dirty="0">
                <a:solidFill>
                  <a:schemeClr val="bg1"/>
                </a:solidFill>
              </a:rPr>
              <a:t>VIDA </a:t>
            </a:r>
          </a:p>
        </p:txBody>
      </p:sp>
    </p:spTree>
    <p:extLst>
      <p:ext uri="{BB962C8B-B14F-4D97-AF65-F5344CB8AC3E}">
        <p14:creationId xmlns:p14="http://schemas.microsoft.com/office/powerpoint/2010/main" val="16489394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alpha val="94000"/>
          </a:schemeClr>
        </a:solidFill>
        <a:effectLst/>
      </p:bgPr>
    </p:bg>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663E6F6F-3C5A-4E8D-B9B2-56BE6D8D3E0E}"/>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7847"/>
                    </a14:imgEffect>
                    <a14:imgEffect>
                      <a14:saturation sat="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a:pattFill prst="pct5">
            <a:fgClr>
              <a:schemeClr val="tx1">
                <a:lumMod val="95000"/>
                <a:lumOff val="5000"/>
              </a:schemeClr>
            </a:fgClr>
            <a:bgClr>
              <a:schemeClr val="bg1"/>
            </a:bgClr>
          </a:pattFill>
        </p:spPr>
      </p:pic>
      <p:sp>
        <p:nvSpPr>
          <p:cNvPr id="27" name="Forma libre: forma 26">
            <a:extLst>
              <a:ext uri="{FF2B5EF4-FFF2-40B4-BE49-F238E27FC236}">
                <a16:creationId xmlns:a16="http://schemas.microsoft.com/office/drawing/2014/main" id="{1ED93141-032D-424F-9E7E-C9073692D19A}"/>
              </a:ext>
            </a:extLst>
          </p:cNvPr>
          <p:cNvSpPr/>
          <p:nvPr/>
        </p:nvSpPr>
        <p:spPr>
          <a:xfrm flipV="1">
            <a:off x="1927274" y="-22966"/>
            <a:ext cx="10264725" cy="6888000"/>
          </a:xfrm>
          <a:custGeom>
            <a:avLst/>
            <a:gdLst>
              <a:gd name="connsiteX0" fmla="*/ 9943817 w 9943817"/>
              <a:gd name="connsiteY0" fmla="*/ 6865039 h 6865039"/>
              <a:gd name="connsiteX1" fmla="*/ 1987126 w 9943817"/>
              <a:gd name="connsiteY1" fmla="*/ 6865039 h 6865039"/>
              <a:gd name="connsiteX2" fmla="*/ 0 w 9943817"/>
              <a:gd name="connsiteY2" fmla="*/ 7056 h 6865039"/>
              <a:gd name="connsiteX3" fmla="*/ 2292879 w 9943817"/>
              <a:gd name="connsiteY3" fmla="*/ 7056 h 6865039"/>
              <a:gd name="connsiteX4" fmla="*/ 2292879 w 9943817"/>
              <a:gd name="connsiteY4" fmla="*/ 0 h 6865039"/>
              <a:gd name="connsiteX5" fmla="*/ 9943817 w 9943817"/>
              <a:gd name="connsiteY5" fmla="*/ 0 h 6865039"/>
              <a:gd name="connsiteX6" fmla="*/ 9943817 w 9943817"/>
              <a:gd name="connsiteY6" fmla="*/ 6865039 h 6865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43817" h="6865039">
                <a:moveTo>
                  <a:pt x="9943817" y="6865039"/>
                </a:moveTo>
                <a:lnTo>
                  <a:pt x="1987126" y="6865039"/>
                </a:lnTo>
                <a:lnTo>
                  <a:pt x="0" y="7056"/>
                </a:lnTo>
                <a:lnTo>
                  <a:pt x="2292879" y="7056"/>
                </a:lnTo>
                <a:lnTo>
                  <a:pt x="2292879" y="0"/>
                </a:lnTo>
                <a:lnTo>
                  <a:pt x="9943817" y="0"/>
                </a:lnTo>
                <a:lnTo>
                  <a:pt x="9943817" y="6865039"/>
                </a:lnTo>
                <a:close/>
              </a:path>
            </a:pathLst>
          </a:custGeom>
          <a:solidFill>
            <a:schemeClr val="bg2">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DO" b="1" dirty="0"/>
          </a:p>
        </p:txBody>
      </p:sp>
      <p:sp>
        <p:nvSpPr>
          <p:cNvPr id="28" name="Forma libre: forma 27">
            <a:extLst>
              <a:ext uri="{FF2B5EF4-FFF2-40B4-BE49-F238E27FC236}">
                <a16:creationId xmlns:a16="http://schemas.microsoft.com/office/drawing/2014/main" id="{F4C4B51B-9C03-4BC2-B884-F0CC58545774}"/>
              </a:ext>
            </a:extLst>
          </p:cNvPr>
          <p:cNvSpPr/>
          <p:nvPr/>
        </p:nvSpPr>
        <p:spPr>
          <a:xfrm flipV="1">
            <a:off x="-1" y="-28137"/>
            <a:ext cx="4051495" cy="6893171"/>
          </a:xfrm>
          <a:custGeom>
            <a:avLst/>
            <a:gdLst>
              <a:gd name="connsiteX0" fmla="*/ 4209663 w 4209663"/>
              <a:gd name="connsiteY0" fmla="*/ 6857986 h 6857986"/>
              <a:gd name="connsiteX1" fmla="*/ 0 w 4209663"/>
              <a:gd name="connsiteY1" fmla="*/ 6857986 h 6857986"/>
              <a:gd name="connsiteX2" fmla="*/ 0 w 4209663"/>
              <a:gd name="connsiteY2" fmla="*/ 0 h 6857986"/>
              <a:gd name="connsiteX3" fmla="*/ 2222055 w 4209663"/>
              <a:gd name="connsiteY3" fmla="*/ 0 h 6857986"/>
              <a:gd name="connsiteX4" fmla="*/ 4209663 w 4209663"/>
              <a:gd name="connsiteY4" fmla="*/ 6857986 h 6857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09663" h="6857986">
                <a:moveTo>
                  <a:pt x="4209663" y="6857986"/>
                </a:moveTo>
                <a:lnTo>
                  <a:pt x="0" y="6857986"/>
                </a:lnTo>
                <a:lnTo>
                  <a:pt x="0" y="0"/>
                </a:lnTo>
                <a:lnTo>
                  <a:pt x="2222055" y="0"/>
                </a:lnTo>
                <a:lnTo>
                  <a:pt x="4209663" y="6857986"/>
                </a:lnTo>
                <a:close/>
              </a:path>
            </a:pathLst>
          </a:custGeom>
          <a:solidFill>
            <a:srgbClr val="002060"/>
          </a:solidFill>
          <a:ln>
            <a:solidFill>
              <a:srgbClr val="DF6613"/>
            </a:solidFill>
          </a:ln>
          <a:effectLst>
            <a:outerShdw blurRad="50800" dist="50800" algn="ctr" rotWithShape="0">
              <a:srgbClr val="DF6613">
                <a:alpha val="43000"/>
              </a:srgbClr>
            </a:outerShdw>
          </a:effectLst>
          <a:scene3d>
            <a:camera prst="obliqueBottomRight"/>
            <a:lightRig rig="threePt" dir="t"/>
          </a:scene3d>
          <a:sp3d extrusionH="76200" contourW="12700" prstMaterial="flat">
            <a:bevelT w="203200" prst="softRound"/>
            <a:bevelB w="127000" h="0"/>
            <a:extrusionClr>
              <a:srgbClr val="DF6613"/>
            </a:extrusionClr>
            <a:contourClr>
              <a:srgbClr val="B5520F"/>
            </a:contourClr>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DO" dirty="0">
              <a:solidFill>
                <a:srgbClr val="C00000"/>
              </a:solidFill>
            </a:endParaRPr>
          </a:p>
        </p:txBody>
      </p:sp>
      <p:sp>
        <p:nvSpPr>
          <p:cNvPr id="46" name="CuadroTexto 45">
            <a:extLst>
              <a:ext uri="{FF2B5EF4-FFF2-40B4-BE49-F238E27FC236}">
                <a16:creationId xmlns:a16="http://schemas.microsoft.com/office/drawing/2014/main" id="{59E9AD64-BA85-4DD2-9244-D1A593BE233E}"/>
              </a:ext>
            </a:extLst>
          </p:cNvPr>
          <p:cNvSpPr txBox="1"/>
          <p:nvPr/>
        </p:nvSpPr>
        <p:spPr>
          <a:xfrm>
            <a:off x="167693" y="6313785"/>
            <a:ext cx="1930329" cy="400110"/>
          </a:xfrm>
          <a:prstGeom prst="rect">
            <a:avLst/>
          </a:prstGeom>
          <a:noFill/>
          <a:ln>
            <a:solidFill>
              <a:srgbClr val="DF6613"/>
            </a:solidFill>
          </a:ln>
        </p:spPr>
        <p:txBody>
          <a:bodyPr wrap="square" rtlCol="0">
            <a:spAutoFit/>
          </a:bodyPr>
          <a:lstStyle/>
          <a:p>
            <a:r>
              <a:rPr lang="en-US" sz="2000" b="1" dirty="0">
                <a:solidFill>
                  <a:srgbClr val="DF6613"/>
                </a:solidFill>
              </a:rPr>
              <a:t>CristoWeb</a:t>
            </a:r>
            <a:r>
              <a:rPr lang="en-US" sz="2000" b="1" dirty="0">
                <a:solidFill>
                  <a:schemeClr val="bg1"/>
                </a:solidFill>
              </a:rPr>
              <a:t>.com</a:t>
            </a:r>
            <a:endParaRPr lang="es-DO" sz="2000" b="1" dirty="0">
              <a:solidFill>
                <a:schemeClr val="bg1"/>
              </a:solidFill>
            </a:endParaRPr>
          </a:p>
        </p:txBody>
      </p:sp>
      <p:sp>
        <p:nvSpPr>
          <p:cNvPr id="36" name="CuadroTexto 35">
            <a:extLst>
              <a:ext uri="{FF2B5EF4-FFF2-40B4-BE49-F238E27FC236}">
                <a16:creationId xmlns:a16="http://schemas.microsoft.com/office/drawing/2014/main" id="{10D091D8-C0B8-495E-971E-170662089F42}"/>
              </a:ext>
            </a:extLst>
          </p:cNvPr>
          <p:cNvSpPr txBox="1"/>
          <p:nvPr/>
        </p:nvSpPr>
        <p:spPr>
          <a:xfrm rot="184788" flipH="1">
            <a:off x="-102040" y="127475"/>
            <a:ext cx="3704491" cy="3046988"/>
          </a:xfrm>
          <a:prstGeom prst="rect">
            <a:avLst/>
          </a:prstGeom>
          <a:noFill/>
          <a:effectLst>
            <a:glow>
              <a:schemeClr val="accent1"/>
            </a:glow>
            <a:outerShdw blurRad="190500" dir="7500000" algn="r" rotWithShape="0">
              <a:schemeClr val="tx1"/>
            </a:outerShdw>
            <a:reflection blurRad="965200" stA="0" dist="50800" dir="5400000" sy="-100000" algn="bl" rotWithShape="0"/>
            <a:softEdge rad="0"/>
          </a:effectLst>
          <a:scene3d>
            <a:camera prst="isometricOffAxis1Right"/>
            <a:lightRig rig="sunset" dir="t">
              <a:rot lat="0" lon="0" rev="7200000"/>
            </a:lightRig>
          </a:scene3d>
          <a:sp3d prstMaterial="metal">
            <a:bevelT w="0" prst="slope"/>
            <a:bevelB w="107950" prst="slope"/>
            <a:extrusionClr>
              <a:srgbClr val="5C2A08"/>
            </a:extrusionClr>
          </a:sp3d>
        </p:spPr>
        <p:txBody>
          <a:bodyPr wrap="square" rtlCol="0">
            <a:spAutoFit/>
          </a:bodyPr>
          <a:lstStyle/>
          <a:p>
            <a:pPr algn="ctr"/>
            <a:r>
              <a:rPr kumimoji="0" lang="es-ES" sz="3200" b="0" i="0" u="none" strike="noStrike" kern="1200" cap="none" spc="0" normalizeH="0" baseline="0" noProof="0" dirty="0">
                <a:ln>
                  <a:noFill/>
                </a:ln>
                <a:solidFill>
                  <a:prstClr val="white"/>
                </a:solidFill>
                <a:effectLst/>
                <a:uLnTx/>
                <a:uFillTx/>
                <a:latin typeface="Trebuchet MS" panose="020B0603020202020204"/>
                <a:ea typeface="+mj-ea"/>
                <a:cs typeface="+mj-cs"/>
              </a:rPr>
              <a:t>1.El libro de Apocalipsis pasó por cinco etapas antes de llegar a nosotros, ¿cuáles son?</a:t>
            </a:r>
            <a:endParaRPr lang="es-DO" sz="4400" dirty="0">
              <a:solidFill>
                <a:schemeClr val="bg1"/>
              </a:solidFill>
              <a:latin typeface="Bahnschrift SemiBold" panose="020B0502040204020203" pitchFamily="34" charset="0"/>
            </a:endParaRPr>
          </a:p>
        </p:txBody>
      </p:sp>
      <p:sp>
        <p:nvSpPr>
          <p:cNvPr id="2" name="Triángulo rectángulo 1">
            <a:extLst>
              <a:ext uri="{FF2B5EF4-FFF2-40B4-BE49-F238E27FC236}">
                <a16:creationId xmlns:a16="http://schemas.microsoft.com/office/drawing/2014/main" id="{637D6D6A-D14B-4BDD-A055-ACB8ED996710}"/>
              </a:ext>
            </a:extLst>
          </p:cNvPr>
          <p:cNvSpPr/>
          <p:nvPr/>
        </p:nvSpPr>
        <p:spPr>
          <a:xfrm flipH="1">
            <a:off x="10625065" y="5396249"/>
            <a:ext cx="1566934" cy="1461751"/>
          </a:xfrm>
          <a:prstGeom prst="rtTriangle">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Franja diagonal 3">
            <a:extLst>
              <a:ext uri="{FF2B5EF4-FFF2-40B4-BE49-F238E27FC236}">
                <a16:creationId xmlns:a16="http://schemas.microsoft.com/office/drawing/2014/main" id="{D23E7619-2691-4A8B-AA86-85D70F66994F}"/>
              </a:ext>
            </a:extLst>
          </p:cNvPr>
          <p:cNvSpPr/>
          <p:nvPr/>
        </p:nvSpPr>
        <p:spPr>
          <a:xfrm rot="5400000" flipH="1">
            <a:off x="9769695" y="4435700"/>
            <a:ext cx="2389032" cy="2455568"/>
          </a:xfrm>
          <a:prstGeom prst="diagStripe">
            <a:avLst>
              <a:gd name="adj" fmla="val 60920"/>
            </a:avLst>
          </a:prstGeom>
          <a:solidFill>
            <a:srgbClr val="B5520F"/>
          </a:solidFill>
          <a:ln>
            <a:solidFill>
              <a:srgbClr val="B552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Marcador de contenido 2">
            <a:extLst>
              <a:ext uri="{FF2B5EF4-FFF2-40B4-BE49-F238E27FC236}">
                <a16:creationId xmlns:a16="http://schemas.microsoft.com/office/drawing/2014/main" id="{FB230EF1-0E5B-4367-930A-6F3F812687AA}"/>
              </a:ext>
            </a:extLst>
          </p:cNvPr>
          <p:cNvSpPr txBox="1">
            <a:spLocks/>
          </p:cNvSpPr>
          <p:nvPr/>
        </p:nvSpPr>
        <p:spPr>
          <a:xfrm>
            <a:off x="4015948" y="579549"/>
            <a:ext cx="7755337" cy="5473521"/>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ES" sz="4400" b="0" i="0" u="none" strike="noStrike" kern="1200" cap="none" spc="0" normalizeH="0" baseline="0" noProof="0" dirty="0">
                <a:ln>
                  <a:noFill/>
                </a:ln>
                <a:solidFill>
                  <a:srgbClr val="002060"/>
                </a:solidFill>
                <a:effectLst/>
                <a:uLnTx/>
                <a:uFillTx/>
                <a:latin typeface="Trebuchet MS" panose="020B0603020202020204"/>
                <a:ea typeface="+mn-ea"/>
                <a:cs typeface="+mn-cs"/>
              </a:rPr>
              <a:t>¿A quién dio Dios la revelación?</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ES" sz="4400" b="0" i="0" u="none" strike="noStrike" kern="1200" cap="none" spc="0" normalizeH="0" baseline="0" noProof="0" dirty="0">
                <a:ln>
                  <a:noFill/>
                </a:ln>
                <a:solidFill>
                  <a:srgbClr val="DF6613"/>
                </a:solidFill>
                <a:effectLst/>
                <a:uLnTx/>
                <a:uFillTx/>
                <a:latin typeface="Trebuchet MS" panose="020B0603020202020204"/>
                <a:ea typeface="+mn-ea"/>
                <a:cs typeface="+mn-cs"/>
              </a:rPr>
              <a:t>1. A Jesucristo</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ES" sz="4400" b="0" i="0" u="none" strike="noStrike" kern="1200" cap="none" spc="0" normalizeH="0" baseline="0" noProof="0" dirty="0">
                <a:ln>
                  <a:noFill/>
                </a:ln>
                <a:solidFill>
                  <a:srgbClr val="002060"/>
                </a:solidFill>
                <a:effectLst/>
                <a:uLnTx/>
                <a:uFillTx/>
                <a:latin typeface="Trebuchet MS" panose="020B0603020202020204"/>
                <a:ea typeface="+mn-ea"/>
                <a:cs typeface="+mn-cs"/>
              </a:rPr>
              <a:t>¿A quién dio Jesucristo la revelación?</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ES" sz="4400" b="0" i="0" u="none" strike="noStrike" kern="1200" cap="none" spc="0" normalizeH="0" baseline="0" noProof="0" dirty="0">
                <a:ln>
                  <a:noFill/>
                </a:ln>
                <a:solidFill>
                  <a:srgbClr val="DF6613"/>
                </a:solidFill>
                <a:effectLst/>
                <a:uLnTx/>
                <a:uFillTx/>
                <a:latin typeface="Trebuchet MS" panose="020B0603020202020204"/>
                <a:ea typeface="+mn-ea"/>
                <a:cs typeface="+mn-cs"/>
              </a:rPr>
              <a:t>2. A un ángel</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ES" sz="4400" b="0" i="0" u="none" strike="noStrike" kern="1200" cap="none" spc="0" normalizeH="0" baseline="0" noProof="0" dirty="0">
                <a:ln>
                  <a:noFill/>
                </a:ln>
                <a:solidFill>
                  <a:srgbClr val="002060"/>
                </a:solidFill>
                <a:effectLst/>
                <a:uLnTx/>
                <a:uFillTx/>
                <a:latin typeface="Trebuchet MS" panose="020B0603020202020204"/>
                <a:ea typeface="+mn-ea"/>
                <a:cs typeface="+mn-cs"/>
              </a:rPr>
              <a:t>¿A quién dio el ángel la revelación?</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ES" sz="4400" b="0" i="0" u="none" strike="noStrike" kern="1200" cap="none" spc="0" normalizeH="0" baseline="0" noProof="0" dirty="0">
                <a:ln>
                  <a:noFill/>
                </a:ln>
                <a:solidFill>
                  <a:srgbClr val="DF6613"/>
                </a:solidFill>
                <a:effectLst/>
                <a:uLnTx/>
                <a:uFillTx/>
                <a:latin typeface="Trebuchet MS" panose="020B0603020202020204"/>
                <a:ea typeface="+mn-ea"/>
                <a:cs typeface="+mn-cs"/>
              </a:rPr>
              <a:t>3. A Juan</a:t>
            </a:r>
          </a:p>
        </p:txBody>
      </p:sp>
      <p:pic>
        <p:nvPicPr>
          <p:cNvPr id="5" name="Imagen 4">
            <a:extLst>
              <a:ext uri="{FF2B5EF4-FFF2-40B4-BE49-F238E27FC236}">
                <a16:creationId xmlns:a16="http://schemas.microsoft.com/office/drawing/2014/main" id="{A92322D2-0383-4B6C-88B5-80854FB1A7E0}"/>
              </a:ext>
            </a:extLst>
          </p:cNvPr>
          <p:cNvPicPr>
            <a:picLocks noChangeAspect="1"/>
          </p:cNvPicPr>
          <p:nvPr/>
        </p:nvPicPr>
        <p:blipFill>
          <a:blip r:embed="rId4"/>
          <a:stretch>
            <a:fillRect/>
          </a:stretch>
        </p:blipFill>
        <p:spPr>
          <a:xfrm>
            <a:off x="301272" y="3962553"/>
            <a:ext cx="1889924" cy="1700931"/>
          </a:xfrm>
          <a:prstGeom prst="rect">
            <a:avLst/>
          </a:prstGeom>
        </p:spPr>
      </p:pic>
    </p:spTree>
    <p:extLst>
      <p:ext uri="{BB962C8B-B14F-4D97-AF65-F5344CB8AC3E}">
        <p14:creationId xmlns:p14="http://schemas.microsoft.com/office/powerpoint/2010/main" val="3805511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alpha val="94000"/>
          </a:schemeClr>
        </a:solidFill>
        <a:effectLst/>
      </p:bgPr>
    </p:bg>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663E6F6F-3C5A-4E8D-B9B2-56BE6D8D3E0E}"/>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7847"/>
                    </a14:imgEffect>
                    <a14:imgEffect>
                      <a14:saturation sat="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a:pattFill prst="pct5">
            <a:fgClr>
              <a:schemeClr val="tx1">
                <a:lumMod val="95000"/>
                <a:lumOff val="5000"/>
              </a:schemeClr>
            </a:fgClr>
            <a:bgClr>
              <a:schemeClr val="bg1"/>
            </a:bgClr>
          </a:pattFill>
        </p:spPr>
      </p:pic>
      <p:sp>
        <p:nvSpPr>
          <p:cNvPr id="27" name="Forma libre: forma 26">
            <a:extLst>
              <a:ext uri="{FF2B5EF4-FFF2-40B4-BE49-F238E27FC236}">
                <a16:creationId xmlns:a16="http://schemas.microsoft.com/office/drawing/2014/main" id="{1ED93141-032D-424F-9E7E-C9073692D19A}"/>
              </a:ext>
            </a:extLst>
          </p:cNvPr>
          <p:cNvSpPr/>
          <p:nvPr/>
        </p:nvSpPr>
        <p:spPr>
          <a:xfrm flipV="1">
            <a:off x="1927274" y="-22966"/>
            <a:ext cx="10264725" cy="6888000"/>
          </a:xfrm>
          <a:custGeom>
            <a:avLst/>
            <a:gdLst>
              <a:gd name="connsiteX0" fmla="*/ 9943817 w 9943817"/>
              <a:gd name="connsiteY0" fmla="*/ 6865039 h 6865039"/>
              <a:gd name="connsiteX1" fmla="*/ 1987126 w 9943817"/>
              <a:gd name="connsiteY1" fmla="*/ 6865039 h 6865039"/>
              <a:gd name="connsiteX2" fmla="*/ 0 w 9943817"/>
              <a:gd name="connsiteY2" fmla="*/ 7056 h 6865039"/>
              <a:gd name="connsiteX3" fmla="*/ 2292879 w 9943817"/>
              <a:gd name="connsiteY3" fmla="*/ 7056 h 6865039"/>
              <a:gd name="connsiteX4" fmla="*/ 2292879 w 9943817"/>
              <a:gd name="connsiteY4" fmla="*/ 0 h 6865039"/>
              <a:gd name="connsiteX5" fmla="*/ 9943817 w 9943817"/>
              <a:gd name="connsiteY5" fmla="*/ 0 h 6865039"/>
              <a:gd name="connsiteX6" fmla="*/ 9943817 w 9943817"/>
              <a:gd name="connsiteY6" fmla="*/ 6865039 h 6865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43817" h="6865039">
                <a:moveTo>
                  <a:pt x="9943817" y="6865039"/>
                </a:moveTo>
                <a:lnTo>
                  <a:pt x="1987126" y="6865039"/>
                </a:lnTo>
                <a:lnTo>
                  <a:pt x="0" y="7056"/>
                </a:lnTo>
                <a:lnTo>
                  <a:pt x="2292879" y="7056"/>
                </a:lnTo>
                <a:lnTo>
                  <a:pt x="2292879" y="0"/>
                </a:lnTo>
                <a:lnTo>
                  <a:pt x="9943817" y="0"/>
                </a:lnTo>
                <a:lnTo>
                  <a:pt x="9943817" y="6865039"/>
                </a:lnTo>
                <a:close/>
              </a:path>
            </a:pathLst>
          </a:custGeom>
          <a:solidFill>
            <a:schemeClr val="bg2">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DO" b="1" dirty="0"/>
          </a:p>
        </p:txBody>
      </p:sp>
      <p:sp>
        <p:nvSpPr>
          <p:cNvPr id="28" name="Forma libre: forma 27">
            <a:extLst>
              <a:ext uri="{FF2B5EF4-FFF2-40B4-BE49-F238E27FC236}">
                <a16:creationId xmlns:a16="http://schemas.microsoft.com/office/drawing/2014/main" id="{F4C4B51B-9C03-4BC2-B884-F0CC58545774}"/>
              </a:ext>
            </a:extLst>
          </p:cNvPr>
          <p:cNvSpPr/>
          <p:nvPr/>
        </p:nvSpPr>
        <p:spPr>
          <a:xfrm flipV="1">
            <a:off x="-1" y="-28137"/>
            <a:ext cx="4051495" cy="6893171"/>
          </a:xfrm>
          <a:custGeom>
            <a:avLst/>
            <a:gdLst>
              <a:gd name="connsiteX0" fmla="*/ 4209663 w 4209663"/>
              <a:gd name="connsiteY0" fmla="*/ 6857986 h 6857986"/>
              <a:gd name="connsiteX1" fmla="*/ 0 w 4209663"/>
              <a:gd name="connsiteY1" fmla="*/ 6857986 h 6857986"/>
              <a:gd name="connsiteX2" fmla="*/ 0 w 4209663"/>
              <a:gd name="connsiteY2" fmla="*/ 0 h 6857986"/>
              <a:gd name="connsiteX3" fmla="*/ 2222055 w 4209663"/>
              <a:gd name="connsiteY3" fmla="*/ 0 h 6857986"/>
              <a:gd name="connsiteX4" fmla="*/ 4209663 w 4209663"/>
              <a:gd name="connsiteY4" fmla="*/ 6857986 h 6857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09663" h="6857986">
                <a:moveTo>
                  <a:pt x="4209663" y="6857986"/>
                </a:moveTo>
                <a:lnTo>
                  <a:pt x="0" y="6857986"/>
                </a:lnTo>
                <a:lnTo>
                  <a:pt x="0" y="0"/>
                </a:lnTo>
                <a:lnTo>
                  <a:pt x="2222055" y="0"/>
                </a:lnTo>
                <a:lnTo>
                  <a:pt x="4209663" y="6857986"/>
                </a:lnTo>
                <a:close/>
              </a:path>
            </a:pathLst>
          </a:custGeom>
          <a:solidFill>
            <a:srgbClr val="002060"/>
          </a:solidFill>
          <a:ln>
            <a:solidFill>
              <a:srgbClr val="DF6613"/>
            </a:solidFill>
          </a:ln>
          <a:effectLst>
            <a:outerShdw blurRad="50800" dist="50800" algn="ctr" rotWithShape="0">
              <a:srgbClr val="DF6613">
                <a:alpha val="43000"/>
              </a:srgbClr>
            </a:outerShdw>
          </a:effectLst>
          <a:scene3d>
            <a:camera prst="obliqueBottomRight"/>
            <a:lightRig rig="threePt" dir="t"/>
          </a:scene3d>
          <a:sp3d extrusionH="76200" contourW="12700" prstMaterial="flat">
            <a:bevelT w="203200" prst="softRound"/>
            <a:bevelB w="127000" h="0"/>
            <a:extrusionClr>
              <a:srgbClr val="DF6613"/>
            </a:extrusionClr>
            <a:contourClr>
              <a:srgbClr val="B5520F"/>
            </a:contourClr>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DO" dirty="0">
              <a:solidFill>
                <a:srgbClr val="C00000"/>
              </a:solidFill>
            </a:endParaRPr>
          </a:p>
        </p:txBody>
      </p:sp>
      <p:sp>
        <p:nvSpPr>
          <p:cNvPr id="46" name="CuadroTexto 45">
            <a:extLst>
              <a:ext uri="{FF2B5EF4-FFF2-40B4-BE49-F238E27FC236}">
                <a16:creationId xmlns:a16="http://schemas.microsoft.com/office/drawing/2014/main" id="{59E9AD64-BA85-4DD2-9244-D1A593BE233E}"/>
              </a:ext>
            </a:extLst>
          </p:cNvPr>
          <p:cNvSpPr txBox="1"/>
          <p:nvPr/>
        </p:nvSpPr>
        <p:spPr>
          <a:xfrm>
            <a:off x="167693" y="6313785"/>
            <a:ext cx="1930329" cy="400110"/>
          </a:xfrm>
          <a:prstGeom prst="rect">
            <a:avLst/>
          </a:prstGeom>
          <a:noFill/>
          <a:ln>
            <a:solidFill>
              <a:srgbClr val="DF6613"/>
            </a:solidFill>
          </a:ln>
        </p:spPr>
        <p:txBody>
          <a:bodyPr wrap="square" rtlCol="0">
            <a:spAutoFit/>
          </a:bodyPr>
          <a:lstStyle/>
          <a:p>
            <a:r>
              <a:rPr lang="en-US" sz="2000" b="1" dirty="0">
                <a:solidFill>
                  <a:srgbClr val="DF6613"/>
                </a:solidFill>
              </a:rPr>
              <a:t>CristoWeb</a:t>
            </a:r>
            <a:r>
              <a:rPr lang="en-US" sz="2000" b="1" dirty="0">
                <a:solidFill>
                  <a:schemeClr val="bg1"/>
                </a:solidFill>
              </a:rPr>
              <a:t>.com</a:t>
            </a:r>
            <a:endParaRPr lang="es-DO" sz="2000" b="1" dirty="0">
              <a:solidFill>
                <a:schemeClr val="bg1"/>
              </a:solidFill>
            </a:endParaRPr>
          </a:p>
        </p:txBody>
      </p:sp>
      <p:sp>
        <p:nvSpPr>
          <p:cNvPr id="36" name="CuadroTexto 35">
            <a:extLst>
              <a:ext uri="{FF2B5EF4-FFF2-40B4-BE49-F238E27FC236}">
                <a16:creationId xmlns:a16="http://schemas.microsoft.com/office/drawing/2014/main" id="{10D091D8-C0B8-495E-971E-170662089F42}"/>
              </a:ext>
            </a:extLst>
          </p:cNvPr>
          <p:cNvSpPr txBox="1"/>
          <p:nvPr/>
        </p:nvSpPr>
        <p:spPr>
          <a:xfrm rot="184788" flipH="1">
            <a:off x="-102040" y="127475"/>
            <a:ext cx="3704491" cy="3046988"/>
          </a:xfrm>
          <a:prstGeom prst="rect">
            <a:avLst/>
          </a:prstGeom>
          <a:noFill/>
          <a:effectLst>
            <a:glow>
              <a:schemeClr val="accent1"/>
            </a:glow>
            <a:outerShdw blurRad="190500" dir="7500000" algn="r" rotWithShape="0">
              <a:schemeClr val="tx1"/>
            </a:outerShdw>
            <a:reflection blurRad="965200" stA="0" dist="50800" dir="5400000" sy="-100000" algn="bl" rotWithShape="0"/>
            <a:softEdge rad="0"/>
          </a:effectLst>
          <a:scene3d>
            <a:camera prst="isometricOffAxis1Right"/>
            <a:lightRig rig="sunset" dir="t">
              <a:rot lat="0" lon="0" rev="7200000"/>
            </a:lightRig>
          </a:scene3d>
          <a:sp3d prstMaterial="metal">
            <a:bevelT w="0" prst="slope"/>
            <a:bevelB w="107950" prst="slope"/>
            <a:extrusionClr>
              <a:srgbClr val="5C2A08"/>
            </a:extrusionClr>
          </a:sp3d>
        </p:spPr>
        <p:txBody>
          <a:bodyPr wrap="square" rtlCol="0">
            <a:spAutoFit/>
          </a:bodyPr>
          <a:lstStyle/>
          <a:p>
            <a:pPr algn="ctr"/>
            <a:r>
              <a:rPr kumimoji="0" lang="es-ES" sz="3200" b="0" i="0" u="none" strike="noStrike" kern="1200" cap="none" spc="0" normalizeH="0" baseline="0" noProof="0" dirty="0">
                <a:ln>
                  <a:noFill/>
                </a:ln>
                <a:solidFill>
                  <a:prstClr val="white"/>
                </a:solidFill>
                <a:effectLst/>
                <a:uLnTx/>
                <a:uFillTx/>
                <a:latin typeface="Trebuchet MS" panose="020B0603020202020204"/>
                <a:ea typeface="+mj-ea"/>
                <a:cs typeface="+mj-cs"/>
              </a:rPr>
              <a:t>1.El libro de Apocalipsis pasó por cinco etapas antes de llegar a nosotros, ¿cuáles son?</a:t>
            </a:r>
            <a:endParaRPr lang="es-DO" sz="4400" dirty="0">
              <a:solidFill>
                <a:schemeClr val="bg1"/>
              </a:solidFill>
              <a:latin typeface="Bahnschrift SemiBold" panose="020B0502040204020203" pitchFamily="34" charset="0"/>
            </a:endParaRPr>
          </a:p>
        </p:txBody>
      </p:sp>
      <p:sp>
        <p:nvSpPr>
          <p:cNvPr id="2" name="Triángulo rectángulo 1">
            <a:extLst>
              <a:ext uri="{FF2B5EF4-FFF2-40B4-BE49-F238E27FC236}">
                <a16:creationId xmlns:a16="http://schemas.microsoft.com/office/drawing/2014/main" id="{637D6D6A-D14B-4BDD-A055-ACB8ED996710}"/>
              </a:ext>
            </a:extLst>
          </p:cNvPr>
          <p:cNvSpPr/>
          <p:nvPr/>
        </p:nvSpPr>
        <p:spPr>
          <a:xfrm flipH="1">
            <a:off x="10625065" y="5396249"/>
            <a:ext cx="1566934" cy="1461751"/>
          </a:xfrm>
          <a:prstGeom prst="rtTriangle">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Franja diagonal 3">
            <a:extLst>
              <a:ext uri="{FF2B5EF4-FFF2-40B4-BE49-F238E27FC236}">
                <a16:creationId xmlns:a16="http://schemas.microsoft.com/office/drawing/2014/main" id="{D23E7619-2691-4A8B-AA86-85D70F66994F}"/>
              </a:ext>
            </a:extLst>
          </p:cNvPr>
          <p:cNvSpPr/>
          <p:nvPr/>
        </p:nvSpPr>
        <p:spPr>
          <a:xfrm rot="5400000" flipH="1">
            <a:off x="9769695" y="4435700"/>
            <a:ext cx="2389032" cy="2455568"/>
          </a:xfrm>
          <a:prstGeom prst="diagStripe">
            <a:avLst>
              <a:gd name="adj" fmla="val 60920"/>
            </a:avLst>
          </a:prstGeom>
          <a:solidFill>
            <a:srgbClr val="B5520F"/>
          </a:solidFill>
          <a:ln>
            <a:solidFill>
              <a:srgbClr val="B552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Marcador de contenido 2">
            <a:extLst>
              <a:ext uri="{FF2B5EF4-FFF2-40B4-BE49-F238E27FC236}">
                <a16:creationId xmlns:a16="http://schemas.microsoft.com/office/drawing/2014/main" id="{FB230EF1-0E5B-4367-930A-6F3F812687AA}"/>
              </a:ext>
            </a:extLst>
          </p:cNvPr>
          <p:cNvSpPr txBox="1">
            <a:spLocks/>
          </p:cNvSpPr>
          <p:nvPr/>
        </p:nvSpPr>
        <p:spPr>
          <a:xfrm>
            <a:off x="4015948" y="579549"/>
            <a:ext cx="7755337" cy="547352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ES" sz="4400" b="0" i="0" u="none" strike="noStrike" kern="1200" cap="none" spc="0" normalizeH="0" baseline="0" noProof="0" dirty="0">
                <a:ln>
                  <a:noFill/>
                </a:ln>
                <a:solidFill>
                  <a:srgbClr val="002060"/>
                </a:solidFill>
                <a:effectLst/>
                <a:uLnTx/>
                <a:uFillTx/>
                <a:latin typeface="Trebuchet MS" panose="020B0603020202020204"/>
                <a:ea typeface="+mn-ea"/>
                <a:cs typeface="+mn-cs"/>
              </a:rPr>
              <a:t>¿Dónde escribió Juan la revelación?</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ES" sz="4400" b="0" i="0" u="none" strike="noStrike" kern="1200" cap="none" spc="0" normalizeH="0" baseline="0" noProof="0" dirty="0">
                <a:ln>
                  <a:noFill/>
                </a:ln>
                <a:solidFill>
                  <a:srgbClr val="DF6613"/>
                </a:solidFill>
                <a:effectLst/>
                <a:uLnTx/>
                <a:uFillTx/>
                <a:latin typeface="Trebuchet MS" panose="020B0603020202020204"/>
                <a:ea typeface="+mn-ea"/>
                <a:cs typeface="+mn-cs"/>
              </a:rPr>
              <a:t>4. En un libro</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ES" sz="4400" b="0" i="0" u="none" strike="noStrike" kern="1200" cap="none" spc="0" normalizeH="0" baseline="0" noProof="0" dirty="0">
                <a:ln>
                  <a:noFill/>
                </a:ln>
                <a:solidFill>
                  <a:srgbClr val="002060"/>
                </a:solidFill>
                <a:effectLst/>
                <a:uLnTx/>
                <a:uFillTx/>
                <a:latin typeface="Trebuchet MS" panose="020B0603020202020204"/>
                <a:ea typeface="+mn-ea"/>
                <a:cs typeface="+mn-cs"/>
              </a:rPr>
              <a:t>¿A quién envió Juan el libro?</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ES" sz="4400" b="0" i="0" u="none" strike="noStrike" kern="1200" cap="none" spc="0" normalizeH="0" baseline="0" noProof="0">
                <a:ln>
                  <a:noFill/>
                </a:ln>
                <a:solidFill>
                  <a:srgbClr val="B5520F"/>
                </a:solidFill>
                <a:effectLst/>
                <a:uLnTx/>
                <a:uFillTx/>
                <a:latin typeface="Trebuchet MS" panose="020B0603020202020204"/>
                <a:ea typeface="+mn-ea"/>
                <a:cs typeface="+mn-cs"/>
              </a:rPr>
              <a:t>5. A </a:t>
            </a:r>
            <a:r>
              <a:rPr kumimoji="0" lang="es-ES" sz="4400" b="0" i="0" u="none" strike="noStrike" kern="1200" cap="none" spc="0" normalizeH="0" baseline="0" noProof="0" dirty="0">
                <a:ln>
                  <a:noFill/>
                </a:ln>
                <a:solidFill>
                  <a:srgbClr val="B5520F"/>
                </a:solidFill>
                <a:effectLst/>
                <a:uLnTx/>
                <a:uFillTx/>
                <a:latin typeface="Trebuchet MS" panose="020B0603020202020204"/>
                <a:ea typeface="+mn-ea"/>
                <a:cs typeface="+mn-cs"/>
              </a:rPr>
              <a:t>las siete iglesias que están en Asia: a Efeso, Esmirna, Pérgamo, Tiatira, Sardis, Filadelfia y Laodicea.</a:t>
            </a:r>
          </a:p>
        </p:txBody>
      </p:sp>
      <p:pic>
        <p:nvPicPr>
          <p:cNvPr id="5" name="Imagen 4">
            <a:extLst>
              <a:ext uri="{FF2B5EF4-FFF2-40B4-BE49-F238E27FC236}">
                <a16:creationId xmlns:a16="http://schemas.microsoft.com/office/drawing/2014/main" id="{A92322D2-0383-4B6C-88B5-80854FB1A7E0}"/>
              </a:ext>
            </a:extLst>
          </p:cNvPr>
          <p:cNvPicPr>
            <a:picLocks noChangeAspect="1"/>
          </p:cNvPicPr>
          <p:nvPr/>
        </p:nvPicPr>
        <p:blipFill>
          <a:blip r:embed="rId4"/>
          <a:stretch>
            <a:fillRect/>
          </a:stretch>
        </p:blipFill>
        <p:spPr>
          <a:xfrm>
            <a:off x="301272" y="3962553"/>
            <a:ext cx="1889924" cy="1700931"/>
          </a:xfrm>
          <a:prstGeom prst="rect">
            <a:avLst/>
          </a:prstGeom>
        </p:spPr>
      </p:pic>
    </p:spTree>
    <p:extLst>
      <p:ext uri="{BB962C8B-B14F-4D97-AF65-F5344CB8AC3E}">
        <p14:creationId xmlns:p14="http://schemas.microsoft.com/office/powerpoint/2010/main" val="2308680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pic>
        <p:nvPicPr>
          <p:cNvPr id="21" name="Imagen 20">
            <a:extLst>
              <a:ext uri="{FF2B5EF4-FFF2-40B4-BE49-F238E27FC236}">
                <a16:creationId xmlns:a16="http://schemas.microsoft.com/office/drawing/2014/main" id="{C8159703-497C-4559-9F37-7590D696EE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2" name="Rectángulo 21">
            <a:extLst>
              <a:ext uri="{FF2B5EF4-FFF2-40B4-BE49-F238E27FC236}">
                <a16:creationId xmlns:a16="http://schemas.microsoft.com/office/drawing/2014/main" id="{75B286E7-D750-42EF-9241-2DDF826F777D}"/>
              </a:ext>
            </a:extLst>
          </p:cNvPr>
          <p:cNvSpPr/>
          <p:nvPr/>
        </p:nvSpPr>
        <p:spPr>
          <a:xfrm>
            <a:off x="-1" y="0"/>
            <a:ext cx="2419643" cy="6858000"/>
          </a:xfrm>
          <a:prstGeom prst="rect">
            <a:avLst/>
          </a:prstGeom>
          <a:solidFill>
            <a:srgbClr val="002060"/>
          </a:solidFill>
          <a:ln>
            <a:solidFill>
              <a:schemeClr val="bg1"/>
            </a:solidFill>
          </a:ln>
          <a:scene3d>
            <a:camera prst="orthographicFront"/>
            <a:lightRig rig="threePt" dir="t"/>
          </a:scene3d>
          <a:sp3d contourW="6350">
            <a:bevelT w="165100" prst="coolSlant"/>
            <a:bevelB w="88900"/>
            <a:contourClr>
              <a:srgbClr val="DF6613"/>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ángulo 22">
            <a:extLst>
              <a:ext uri="{FF2B5EF4-FFF2-40B4-BE49-F238E27FC236}">
                <a16:creationId xmlns:a16="http://schemas.microsoft.com/office/drawing/2014/main" id="{D68EC996-8EC5-4046-B152-18FAA35DD062}"/>
              </a:ext>
            </a:extLst>
          </p:cNvPr>
          <p:cNvSpPr/>
          <p:nvPr/>
        </p:nvSpPr>
        <p:spPr>
          <a:xfrm>
            <a:off x="2125035" y="0"/>
            <a:ext cx="10066964" cy="6858000"/>
          </a:xfrm>
          <a:prstGeom prst="rect">
            <a:avLst/>
          </a:prstGeom>
          <a:solidFill>
            <a:schemeClr val="bg1">
              <a:alpha val="79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uadroTexto 24">
            <a:extLst>
              <a:ext uri="{FF2B5EF4-FFF2-40B4-BE49-F238E27FC236}">
                <a16:creationId xmlns:a16="http://schemas.microsoft.com/office/drawing/2014/main" id="{2834B90D-09C4-4059-976B-86C808CAF05A}"/>
              </a:ext>
            </a:extLst>
          </p:cNvPr>
          <p:cNvSpPr txBox="1"/>
          <p:nvPr/>
        </p:nvSpPr>
        <p:spPr>
          <a:xfrm>
            <a:off x="125489" y="6313785"/>
            <a:ext cx="1930329" cy="400110"/>
          </a:xfrm>
          <a:prstGeom prst="rect">
            <a:avLst/>
          </a:prstGeom>
          <a:noFill/>
          <a:scene3d>
            <a:camera prst="orthographicFront"/>
            <a:lightRig rig="sunset" dir="t">
              <a:rot lat="0" lon="0" rev="1800000"/>
            </a:lightRig>
          </a:scene3d>
          <a:sp3d contourW="12700">
            <a:bevelT w="146050" prst="relaxedInset"/>
            <a:bevelB w="25400"/>
            <a:contourClr>
              <a:srgbClr val="DF6613"/>
            </a:contourClr>
          </a:sp3d>
        </p:spPr>
        <p:txBody>
          <a:bodyPr wrap="square" rtlCol="0">
            <a:spAutoFit/>
          </a:bodyPr>
          <a:lstStyle/>
          <a:p>
            <a:r>
              <a:rPr lang="en-US" sz="2000" b="1" dirty="0">
                <a:solidFill>
                  <a:srgbClr val="DF6613"/>
                </a:solidFill>
              </a:rPr>
              <a:t>CristoWeb</a:t>
            </a:r>
            <a:r>
              <a:rPr lang="en-US" sz="2000" b="1" dirty="0">
                <a:solidFill>
                  <a:schemeClr val="bg1"/>
                </a:solidFill>
              </a:rPr>
              <a:t>.com</a:t>
            </a:r>
            <a:endParaRPr lang="es-DO" sz="2000" b="1" dirty="0">
              <a:solidFill>
                <a:schemeClr val="bg1"/>
              </a:solidFill>
            </a:endParaRPr>
          </a:p>
        </p:txBody>
      </p:sp>
      <p:sp>
        <p:nvSpPr>
          <p:cNvPr id="27" name="CuadroTexto 26">
            <a:extLst>
              <a:ext uri="{FF2B5EF4-FFF2-40B4-BE49-F238E27FC236}">
                <a16:creationId xmlns:a16="http://schemas.microsoft.com/office/drawing/2014/main" id="{9C2AA7C8-5C83-426B-A350-2969F6917213}"/>
              </a:ext>
            </a:extLst>
          </p:cNvPr>
          <p:cNvSpPr txBox="1"/>
          <p:nvPr/>
        </p:nvSpPr>
        <p:spPr>
          <a:xfrm>
            <a:off x="69217" y="899633"/>
            <a:ext cx="2043993" cy="1384995"/>
          </a:xfrm>
          <a:prstGeom prst="rect">
            <a:avLst/>
          </a:prstGeom>
          <a:noFill/>
        </p:spPr>
        <p:txBody>
          <a:bodyPr wrap="square" rtlCol="0">
            <a:spAutoFit/>
          </a:bodyPr>
          <a:lstStyle/>
          <a:p>
            <a:pPr algn="ctr"/>
            <a:r>
              <a:rPr lang="es-ES" sz="2800">
                <a:solidFill>
                  <a:schemeClr val="bg1"/>
                </a:solidFill>
                <a:latin typeface="Britannic Bold" panose="020B0903060703020204" pitchFamily="34" charset="0"/>
              </a:rPr>
              <a:t>Apocalipsis ¿Misterio o revelación?</a:t>
            </a:r>
            <a:endParaRPr lang="es-ES" sz="2800" dirty="0">
              <a:solidFill>
                <a:schemeClr val="bg1"/>
              </a:solidFill>
              <a:latin typeface="Britannic Bold" panose="020B0903060703020204" pitchFamily="34" charset="0"/>
            </a:endParaRPr>
          </a:p>
        </p:txBody>
      </p:sp>
      <p:sp>
        <p:nvSpPr>
          <p:cNvPr id="11" name="Triángulo rectángulo 10">
            <a:extLst>
              <a:ext uri="{FF2B5EF4-FFF2-40B4-BE49-F238E27FC236}">
                <a16:creationId xmlns:a16="http://schemas.microsoft.com/office/drawing/2014/main" id="{2F0F25E0-E6CC-4EB8-82BD-9F1CA34C3119}"/>
              </a:ext>
            </a:extLst>
          </p:cNvPr>
          <p:cNvSpPr/>
          <p:nvPr/>
        </p:nvSpPr>
        <p:spPr>
          <a:xfrm flipH="1">
            <a:off x="10625065" y="5396249"/>
            <a:ext cx="1566934" cy="1461751"/>
          </a:xfrm>
          <a:prstGeom prst="rtTriangle">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anja diagonal 11">
            <a:extLst>
              <a:ext uri="{FF2B5EF4-FFF2-40B4-BE49-F238E27FC236}">
                <a16:creationId xmlns:a16="http://schemas.microsoft.com/office/drawing/2014/main" id="{4DDD1E43-9AA3-4E73-98A1-D3E5DAC6AA1B}"/>
              </a:ext>
            </a:extLst>
          </p:cNvPr>
          <p:cNvSpPr/>
          <p:nvPr/>
        </p:nvSpPr>
        <p:spPr>
          <a:xfrm rot="5400000" flipH="1">
            <a:off x="9769695" y="4435700"/>
            <a:ext cx="2389032" cy="2455568"/>
          </a:xfrm>
          <a:prstGeom prst="diagStripe">
            <a:avLst>
              <a:gd name="adj" fmla="val 60920"/>
            </a:avLst>
          </a:prstGeom>
          <a:solidFill>
            <a:srgbClr val="DF6613"/>
          </a:solidFill>
          <a:ln>
            <a:solidFill>
              <a:srgbClr val="DF66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Marcador de contenido 2">
            <a:extLst>
              <a:ext uri="{FF2B5EF4-FFF2-40B4-BE49-F238E27FC236}">
                <a16:creationId xmlns:a16="http://schemas.microsoft.com/office/drawing/2014/main" id="{0AACC74D-D993-47A0-8BFD-9FC727101FBA}"/>
              </a:ext>
            </a:extLst>
          </p:cNvPr>
          <p:cNvSpPr txBox="1">
            <a:spLocks/>
          </p:cNvSpPr>
          <p:nvPr/>
        </p:nvSpPr>
        <p:spPr>
          <a:xfrm>
            <a:off x="2917440" y="495141"/>
            <a:ext cx="8727233" cy="583531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ES" sz="5400" b="1" i="0" u="none" strike="noStrike" kern="1200" cap="none" spc="0" normalizeH="0" baseline="0" noProof="0" dirty="0">
                <a:ln>
                  <a:noFill/>
                </a:ln>
                <a:solidFill>
                  <a:srgbClr val="002060"/>
                </a:solidFill>
                <a:effectLst/>
                <a:uLnTx/>
                <a:uFillTx/>
                <a:latin typeface="Perpetua" panose="02020502060401020303" pitchFamily="18" charset="0"/>
              </a:rPr>
              <a:t>¿Qué significa Apocalipsis?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ES" sz="5400" b="1" i="0" u="none" strike="noStrike" kern="1200" cap="none" spc="0" normalizeH="0" baseline="0" noProof="0" dirty="0">
                <a:ln>
                  <a:noFill/>
                </a:ln>
                <a:solidFill>
                  <a:srgbClr val="002060"/>
                </a:solidFill>
                <a:effectLst/>
                <a:uLnTx/>
                <a:uFillTx/>
                <a:latin typeface="Perpetua" panose="02020502060401020303" pitchFamily="18" charset="0"/>
              </a:rPr>
              <a:t> </a:t>
            </a:r>
            <a:r>
              <a:rPr kumimoji="0" lang="es-ES" sz="5400" b="1" i="0" u="none" strike="noStrike" kern="1200" cap="none" spc="0" normalizeH="0" baseline="0" noProof="0" dirty="0">
                <a:ln>
                  <a:noFill/>
                </a:ln>
                <a:solidFill>
                  <a:srgbClr val="DF6613"/>
                </a:solidFill>
                <a:effectLst/>
                <a:uLnTx/>
                <a:uFillTx/>
                <a:latin typeface="Perpetua" panose="02020502060401020303" pitchFamily="18" charset="0"/>
              </a:rPr>
              <a:t>Revelación</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ES" sz="5400" b="1" i="0" u="none" strike="noStrike" kern="1200" cap="none" spc="0" normalizeH="0" baseline="0" noProof="0" dirty="0">
                <a:ln>
                  <a:noFill/>
                </a:ln>
                <a:solidFill>
                  <a:srgbClr val="002060"/>
                </a:solidFill>
                <a:effectLst/>
                <a:uLnTx/>
                <a:uFillTx/>
                <a:latin typeface="Perpetua" panose="02020502060401020303" pitchFamily="18" charset="0"/>
              </a:rPr>
              <a:t>¿Qué nos revela?</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ES" sz="5400" b="1" i="0" u="none" strike="noStrike" kern="1200" cap="none" spc="0" normalizeH="0" baseline="0" noProof="0" dirty="0">
                <a:ln>
                  <a:noFill/>
                </a:ln>
                <a:solidFill>
                  <a:srgbClr val="DF6613"/>
                </a:solidFill>
                <a:effectLst/>
                <a:uLnTx/>
                <a:uFillTx/>
                <a:latin typeface="Perpetua" panose="02020502060401020303" pitchFamily="18" charset="0"/>
              </a:rPr>
              <a:t>El amor y la misericordia de Dios.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ES" sz="5400" b="1" i="0" u="none" strike="noStrike" kern="1200" cap="none" spc="0" normalizeH="0" baseline="0" noProof="0" dirty="0">
                <a:ln>
                  <a:noFill/>
                </a:ln>
                <a:solidFill>
                  <a:srgbClr val="DF6613"/>
                </a:solidFill>
                <a:effectLst/>
                <a:uLnTx/>
                <a:uFillTx/>
                <a:latin typeface="Perpetua" panose="02020502060401020303" pitchFamily="18" charset="0"/>
              </a:rPr>
              <a:t>Las verdades acerca de la salvación y la eternidad</a:t>
            </a:r>
          </a:p>
        </p:txBody>
      </p:sp>
      <p:pic>
        <p:nvPicPr>
          <p:cNvPr id="14" name="Imagen 13">
            <a:extLst>
              <a:ext uri="{FF2B5EF4-FFF2-40B4-BE49-F238E27FC236}">
                <a16:creationId xmlns:a16="http://schemas.microsoft.com/office/drawing/2014/main" id="{F11FA383-A0BD-4159-B4A7-C66A114A4245}"/>
              </a:ext>
            </a:extLst>
          </p:cNvPr>
          <p:cNvPicPr>
            <a:picLocks noChangeAspect="1"/>
          </p:cNvPicPr>
          <p:nvPr/>
        </p:nvPicPr>
        <p:blipFill>
          <a:blip r:embed="rId3"/>
          <a:stretch>
            <a:fillRect/>
          </a:stretch>
        </p:blipFill>
        <p:spPr>
          <a:xfrm>
            <a:off x="146524" y="4103233"/>
            <a:ext cx="1889924" cy="1700931"/>
          </a:xfrm>
          <a:prstGeom prst="rect">
            <a:avLst/>
          </a:prstGeom>
        </p:spPr>
      </p:pic>
    </p:spTree>
    <p:extLst>
      <p:ext uri="{BB962C8B-B14F-4D97-AF65-F5344CB8AC3E}">
        <p14:creationId xmlns:p14="http://schemas.microsoft.com/office/powerpoint/2010/main" val="3093895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pic>
        <p:nvPicPr>
          <p:cNvPr id="21" name="Imagen 20">
            <a:extLst>
              <a:ext uri="{FF2B5EF4-FFF2-40B4-BE49-F238E27FC236}">
                <a16:creationId xmlns:a16="http://schemas.microsoft.com/office/drawing/2014/main" id="{C8159703-497C-4559-9F37-7590D696EE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2" name="Rectángulo 21">
            <a:extLst>
              <a:ext uri="{FF2B5EF4-FFF2-40B4-BE49-F238E27FC236}">
                <a16:creationId xmlns:a16="http://schemas.microsoft.com/office/drawing/2014/main" id="{75B286E7-D750-42EF-9241-2DDF826F777D}"/>
              </a:ext>
            </a:extLst>
          </p:cNvPr>
          <p:cNvSpPr/>
          <p:nvPr/>
        </p:nvSpPr>
        <p:spPr>
          <a:xfrm>
            <a:off x="-1" y="0"/>
            <a:ext cx="2419643" cy="6858000"/>
          </a:xfrm>
          <a:prstGeom prst="rect">
            <a:avLst/>
          </a:prstGeom>
          <a:solidFill>
            <a:srgbClr val="002060"/>
          </a:solidFill>
          <a:ln>
            <a:solidFill>
              <a:schemeClr val="bg1"/>
            </a:solidFill>
          </a:ln>
          <a:scene3d>
            <a:camera prst="orthographicFront"/>
            <a:lightRig rig="threePt" dir="t"/>
          </a:scene3d>
          <a:sp3d contourW="6350">
            <a:bevelT w="165100" prst="coolSlant"/>
            <a:bevelB w="88900"/>
            <a:contourClr>
              <a:srgbClr val="DF6613"/>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ángulo 22">
            <a:extLst>
              <a:ext uri="{FF2B5EF4-FFF2-40B4-BE49-F238E27FC236}">
                <a16:creationId xmlns:a16="http://schemas.microsoft.com/office/drawing/2014/main" id="{D68EC996-8EC5-4046-B152-18FAA35DD062}"/>
              </a:ext>
            </a:extLst>
          </p:cNvPr>
          <p:cNvSpPr/>
          <p:nvPr/>
        </p:nvSpPr>
        <p:spPr>
          <a:xfrm>
            <a:off x="2125035" y="0"/>
            <a:ext cx="10066964" cy="6858000"/>
          </a:xfrm>
          <a:prstGeom prst="rect">
            <a:avLst/>
          </a:prstGeom>
          <a:solidFill>
            <a:schemeClr val="bg1">
              <a:alpha val="79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uadroTexto 24">
            <a:extLst>
              <a:ext uri="{FF2B5EF4-FFF2-40B4-BE49-F238E27FC236}">
                <a16:creationId xmlns:a16="http://schemas.microsoft.com/office/drawing/2014/main" id="{2834B90D-09C4-4059-976B-86C808CAF05A}"/>
              </a:ext>
            </a:extLst>
          </p:cNvPr>
          <p:cNvSpPr txBox="1"/>
          <p:nvPr/>
        </p:nvSpPr>
        <p:spPr>
          <a:xfrm>
            <a:off x="125489" y="6313785"/>
            <a:ext cx="1930329" cy="400110"/>
          </a:xfrm>
          <a:prstGeom prst="rect">
            <a:avLst/>
          </a:prstGeom>
          <a:noFill/>
          <a:scene3d>
            <a:camera prst="orthographicFront"/>
            <a:lightRig rig="sunset" dir="t">
              <a:rot lat="0" lon="0" rev="1800000"/>
            </a:lightRig>
          </a:scene3d>
          <a:sp3d contourW="12700">
            <a:bevelT w="146050" prst="relaxedInset"/>
            <a:bevelB w="25400"/>
            <a:contourClr>
              <a:srgbClr val="DF6613"/>
            </a:contourClr>
          </a:sp3d>
        </p:spPr>
        <p:txBody>
          <a:bodyPr wrap="square" rtlCol="0">
            <a:spAutoFit/>
          </a:bodyPr>
          <a:lstStyle/>
          <a:p>
            <a:r>
              <a:rPr lang="en-US" sz="2000" b="1" dirty="0">
                <a:solidFill>
                  <a:srgbClr val="DF6613"/>
                </a:solidFill>
              </a:rPr>
              <a:t>CristoWeb</a:t>
            </a:r>
            <a:r>
              <a:rPr lang="en-US" sz="2000" b="1" dirty="0">
                <a:solidFill>
                  <a:schemeClr val="bg1"/>
                </a:solidFill>
              </a:rPr>
              <a:t>.com</a:t>
            </a:r>
            <a:endParaRPr lang="es-DO" sz="2000" b="1" dirty="0">
              <a:solidFill>
                <a:schemeClr val="bg1"/>
              </a:solidFill>
            </a:endParaRPr>
          </a:p>
        </p:txBody>
      </p:sp>
      <p:sp>
        <p:nvSpPr>
          <p:cNvPr id="27" name="CuadroTexto 26">
            <a:extLst>
              <a:ext uri="{FF2B5EF4-FFF2-40B4-BE49-F238E27FC236}">
                <a16:creationId xmlns:a16="http://schemas.microsoft.com/office/drawing/2014/main" id="{9C2AA7C8-5C83-426B-A350-2969F6917213}"/>
              </a:ext>
            </a:extLst>
          </p:cNvPr>
          <p:cNvSpPr txBox="1"/>
          <p:nvPr/>
        </p:nvSpPr>
        <p:spPr>
          <a:xfrm>
            <a:off x="69217" y="773024"/>
            <a:ext cx="2043993" cy="1815882"/>
          </a:xfrm>
          <a:prstGeom prst="rect">
            <a:avLst/>
          </a:prstGeom>
          <a:noFill/>
        </p:spPr>
        <p:txBody>
          <a:bodyPr wrap="square" rtlCol="0">
            <a:spAutoFit/>
          </a:bodyPr>
          <a:lstStyle/>
          <a:p>
            <a:pPr algn="ctr"/>
            <a:r>
              <a:rPr lang="es-ES" sz="2800" dirty="0">
                <a:solidFill>
                  <a:schemeClr val="bg1"/>
                </a:solidFill>
                <a:latin typeface="Britannic Bold" panose="020B0903060703020204" pitchFamily="34" charset="0"/>
              </a:rPr>
              <a:t>Comentario bíblico adventista, </a:t>
            </a:r>
          </a:p>
          <a:p>
            <a:pPr algn="ctr"/>
            <a:r>
              <a:rPr lang="es-ES" sz="2800" dirty="0">
                <a:solidFill>
                  <a:schemeClr val="bg1"/>
                </a:solidFill>
                <a:latin typeface="Britannic Bold" panose="020B0903060703020204" pitchFamily="34" charset="0"/>
              </a:rPr>
              <a:t>Ap. 1: 1</a:t>
            </a:r>
          </a:p>
        </p:txBody>
      </p:sp>
      <p:sp>
        <p:nvSpPr>
          <p:cNvPr id="11" name="Triángulo rectángulo 10">
            <a:extLst>
              <a:ext uri="{FF2B5EF4-FFF2-40B4-BE49-F238E27FC236}">
                <a16:creationId xmlns:a16="http://schemas.microsoft.com/office/drawing/2014/main" id="{2F0F25E0-E6CC-4EB8-82BD-9F1CA34C3119}"/>
              </a:ext>
            </a:extLst>
          </p:cNvPr>
          <p:cNvSpPr/>
          <p:nvPr/>
        </p:nvSpPr>
        <p:spPr>
          <a:xfrm flipH="1">
            <a:off x="10625065" y="5396249"/>
            <a:ext cx="1566934" cy="1461751"/>
          </a:xfrm>
          <a:prstGeom prst="rtTriangle">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anja diagonal 11">
            <a:extLst>
              <a:ext uri="{FF2B5EF4-FFF2-40B4-BE49-F238E27FC236}">
                <a16:creationId xmlns:a16="http://schemas.microsoft.com/office/drawing/2014/main" id="{4DDD1E43-9AA3-4E73-98A1-D3E5DAC6AA1B}"/>
              </a:ext>
            </a:extLst>
          </p:cNvPr>
          <p:cNvSpPr/>
          <p:nvPr/>
        </p:nvSpPr>
        <p:spPr>
          <a:xfrm rot="5400000" flipH="1">
            <a:off x="9769695" y="4435700"/>
            <a:ext cx="2389032" cy="2455568"/>
          </a:xfrm>
          <a:prstGeom prst="diagStripe">
            <a:avLst>
              <a:gd name="adj" fmla="val 60920"/>
            </a:avLst>
          </a:prstGeom>
          <a:solidFill>
            <a:srgbClr val="DF6613"/>
          </a:solidFill>
          <a:ln>
            <a:solidFill>
              <a:srgbClr val="DF66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Marcador de contenido 2">
            <a:extLst>
              <a:ext uri="{FF2B5EF4-FFF2-40B4-BE49-F238E27FC236}">
                <a16:creationId xmlns:a16="http://schemas.microsoft.com/office/drawing/2014/main" id="{0AACC74D-D993-47A0-8BFD-9FC727101FBA}"/>
              </a:ext>
            </a:extLst>
          </p:cNvPr>
          <p:cNvSpPr txBox="1">
            <a:spLocks/>
          </p:cNvSpPr>
          <p:nvPr/>
        </p:nvSpPr>
        <p:spPr>
          <a:xfrm>
            <a:off x="2818964" y="396667"/>
            <a:ext cx="8727233" cy="6317228"/>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ES" sz="4000" b="1" i="0" u="none" strike="noStrike" kern="1200" cap="none" spc="0" normalizeH="0" baseline="0" noProof="0" dirty="0">
                <a:ln>
                  <a:noFill/>
                </a:ln>
                <a:solidFill>
                  <a:srgbClr val="DF6613"/>
                </a:solidFill>
                <a:effectLst/>
                <a:uLnTx/>
                <a:uFillTx/>
                <a:latin typeface="Perpetua" panose="02020502060401020303" pitchFamily="18" charset="0"/>
              </a:rPr>
              <a:t>Revelación</a:t>
            </a:r>
            <a:r>
              <a:rPr kumimoji="0" lang="es-ES" sz="4000" b="1" i="0" u="none" strike="noStrike" kern="1200" cap="none" spc="0" normalizeH="0" baseline="0" noProof="0" dirty="0">
                <a:ln>
                  <a:noFill/>
                </a:ln>
                <a:solidFill>
                  <a:srgbClr val="002060"/>
                </a:solidFill>
                <a:effectLst/>
                <a:uLnTx/>
                <a:uFillTx/>
                <a:latin typeface="Perpetua" panose="02020502060401020303" pitchFamily="18" charset="0"/>
              </a:rPr>
              <a:t> </a:t>
            </a:r>
            <a:r>
              <a:rPr kumimoji="0" lang="es-ES" sz="4000" b="1" i="0" u="none" strike="noStrike" kern="1200" cap="none" spc="0" normalizeH="0" baseline="0" noProof="0" dirty="0">
                <a:ln>
                  <a:noFill/>
                </a:ln>
                <a:solidFill>
                  <a:srgbClr val="DF6613"/>
                </a:solidFill>
                <a:effectLst/>
                <a:uLnTx/>
                <a:uFillTx/>
                <a:latin typeface="Perpetua" panose="02020502060401020303" pitchFamily="18" charset="0"/>
              </a:rPr>
              <a:t>de Jesucristo. </a:t>
            </a:r>
            <a:r>
              <a:rPr kumimoji="0" lang="es-ES" sz="4000" b="1" i="0" u="none" strike="noStrike" kern="1200" cap="none" spc="0" normalizeH="0" baseline="0" noProof="0" dirty="0">
                <a:ln>
                  <a:noFill/>
                </a:ln>
                <a:solidFill>
                  <a:srgbClr val="002060"/>
                </a:solidFill>
                <a:effectLst/>
                <a:uLnTx/>
                <a:uFillTx/>
                <a:latin typeface="Perpetua" panose="02020502060401020303" pitchFamily="18" charset="0"/>
              </a:rPr>
              <a:t>Tanto en griego como en español estas palabras pueden significar que el Apocalipsis es una revelación que se origina en Jesús o que lo revela a él. El contexto parece implicar que la primera interpretación es en este caso la principal, porque es la revelación "que Dios le dio, para manifestar a sus siervos". Al mismo tiempo debe recordarse la verdad del segundo significado, porque este libro revela a Jesús en su obra celestial después de su ascensión. </a:t>
            </a:r>
          </a:p>
        </p:txBody>
      </p:sp>
      <p:pic>
        <p:nvPicPr>
          <p:cNvPr id="14" name="Imagen 13">
            <a:extLst>
              <a:ext uri="{FF2B5EF4-FFF2-40B4-BE49-F238E27FC236}">
                <a16:creationId xmlns:a16="http://schemas.microsoft.com/office/drawing/2014/main" id="{F11FA383-A0BD-4159-B4A7-C66A114A4245}"/>
              </a:ext>
            </a:extLst>
          </p:cNvPr>
          <p:cNvPicPr>
            <a:picLocks noChangeAspect="1"/>
          </p:cNvPicPr>
          <p:nvPr/>
        </p:nvPicPr>
        <p:blipFill>
          <a:blip r:embed="rId3"/>
          <a:stretch>
            <a:fillRect/>
          </a:stretch>
        </p:blipFill>
        <p:spPr>
          <a:xfrm>
            <a:off x="146524" y="4103233"/>
            <a:ext cx="1889924" cy="1700931"/>
          </a:xfrm>
          <a:prstGeom prst="rect">
            <a:avLst/>
          </a:prstGeom>
        </p:spPr>
      </p:pic>
    </p:spTree>
    <p:extLst>
      <p:ext uri="{BB962C8B-B14F-4D97-AF65-F5344CB8AC3E}">
        <p14:creationId xmlns:p14="http://schemas.microsoft.com/office/powerpoint/2010/main" val="1092543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alpha val="94000"/>
          </a:schemeClr>
        </a:solidFill>
        <a:effectLst/>
      </p:bgPr>
    </p:bg>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663E6F6F-3C5A-4E8D-B9B2-56BE6D8D3E0E}"/>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7847"/>
                    </a14:imgEffect>
                    <a14:imgEffect>
                      <a14:saturation sat="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a:pattFill prst="pct5">
            <a:fgClr>
              <a:schemeClr val="tx1">
                <a:lumMod val="95000"/>
                <a:lumOff val="5000"/>
              </a:schemeClr>
            </a:fgClr>
            <a:bgClr>
              <a:schemeClr val="bg1"/>
            </a:bgClr>
          </a:pattFill>
        </p:spPr>
      </p:pic>
      <p:sp>
        <p:nvSpPr>
          <p:cNvPr id="27" name="Forma libre: forma 26">
            <a:extLst>
              <a:ext uri="{FF2B5EF4-FFF2-40B4-BE49-F238E27FC236}">
                <a16:creationId xmlns:a16="http://schemas.microsoft.com/office/drawing/2014/main" id="{1ED93141-032D-424F-9E7E-C9073692D19A}"/>
              </a:ext>
            </a:extLst>
          </p:cNvPr>
          <p:cNvSpPr/>
          <p:nvPr/>
        </p:nvSpPr>
        <p:spPr>
          <a:xfrm flipV="1">
            <a:off x="1927274" y="-22966"/>
            <a:ext cx="10264725" cy="6888000"/>
          </a:xfrm>
          <a:custGeom>
            <a:avLst/>
            <a:gdLst>
              <a:gd name="connsiteX0" fmla="*/ 9943817 w 9943817"/>
              <a:gd name="connsiteY0" fmla="*/ 6865039 h 6865039"/>
              <a:gd name="connsiteX1" fmla="*/ 1987126 w 9943817"/>
              <a:gd name="connsiteY1" fmla="*/ 6865039 h 6865039"/>
              <a:gd name="connsiteX2" fmla="*/ 0 w 9943817"/>
              <a:gd name="connsiteY2" fmla="*/ 7056 h 6865039"/>
              <a:gd name="connsiteX3" fmla="*/ 2292879 w 9943817"/>
              <a:gd name="connsiteY3" fmla="*/ 7056 h 6865039"/>
              <a:gd name="connsiteX4" fmla="*/ 2292879 w 9943817"/>
              <a:gd name="connsiteY4" fmla="*/ 0 h 6865039"/>
              <a:gd name="connsiteX5" fmla="*/ 9943817 w 9943817"/>
              <a:gd name="connsiteY5" fmla="*/ 0 h 6865039"/>
              <a:gd name="connsiteX6" fmla="*/ 9943817 w 9943817"/>
              <a:gd name="connsiteY6" fmla="*/ 6865039 h 6865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43817" h="6865039">
                <a:moveTo>
                  <a:pt x="9943817" y="6865039"/>
                </a:moveTo>
                <a:lnTo>
                  <a:pt x="1987126" y="6865039"/>
                </a:lnTo>
                <a:lnTo>
                  <a:pt x="0" y="7056"/>
                </a:lnTo>
                <a:lnTo>
                  <a:pt x="2292879" y="7056"/>
                </a:lnTo>
                <a:lnTo>
                  <a:pt x="2292879" y="0"/>
                </a:lnTo>
                <a:lnTo>
                  <a:pt x="9943817" y="0"/>
                </a:lnTo>
                <a:lnTo>
                  <a:pt x="9943817" y="6865039"/>
                </a:lnTo>
                <a:close/>
              </a:path>
            </a:pathLst>
          </a:custGeom>
          <a:solidFill>
            <a:schemeClr val="bg2">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DO" b="1" dirty="0"/>
          </a:p>
        </p:txBody>
      </p:sp>
      <p:sp>
        <p:nvSpPr>
          <p:cNvPr id="28" name="Forma libre: forma 27">
            <a:extLst>
              <a:ext uri="{FF2B5EF4-FFF2-40B4-BE49-F238E27FC236}">
                <a16:creationId xmlns:a16="http://schemas.microsoft.com/office/drawing/2014/main" id="{F4C4B51B-9C03-4BC2-B884-F0CC58545774}"/>
              </a:ext>
            </a:extLst>
          </p:cNvPr>
          <p:cNvSpPr/>
          <p:nvPr/>
        </p:nvSpPr>
        <p:spPr>
          <a:xfrm flipV="1">
            <a:off x="-1" y="-28137"/>
            <a:ext cx="4051495" cy="6893171"/>
          </a:xfrm>
          <a:custGeom>
            <a:avLst/>
            <a:gdLst>
              <a:gd name="connsiteX0" fmla="*/ 4209663 w 4209663"/>
              <a:gd name="connsiteY0" fmla="*/ 6857986 h 6857986"/>
              <a:gd name="connsiteX1" fmla="*/ 0 w 4209663"/>
              <a:gd name="connsiteY1" fmla="*/ 6857986 h 6857986"/>
              <a:gd name="connsiteX2" fmla="*/ 0 w 4209663"/>
              <a:gd name="connsiteY2" fmla="*/ 0 h 6857986"/>
              <a:gd name="connsiteX3" fmla="*/ 2222055 w 4209663"/>
              <a:gd name="connsiteY3" fmla="*/ 0 h 6857986"/>
              <a:gd name="connsiteX4" fmla="*/ 4209663 w 4209663"/>
              <a:gd name="connsiteY4" fmla="*/ 6857986 h 6857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09663" h="6857986">
                <a:moveTo>
                  <a:pt x="4209663" y="6857986"/>
                </a:moveTo>
                <a:lnTo>
                  <a:pt x="0" y="6857986"/>
                </a:lnTo>
                <a:lnTo>
                  <a:pt x="0" y="0"/>
                </a:lnTo>
                <a:lnTo>
                  <a:pt x="2222055" y="0"/>
                </a:lnTo>
                <a:lnTo>
                  <a:pt x="4209663" y="6857986"/>
                </a:lnTo>
                <a:close/>
              </a:path>
            </a:pathLst>
          </a:custGeom>
          <a:solidFill>
            <a:srgbClr val="002060"/>
          </a:solidFill>
          <a:ln>
            <a:solidFill>
              <a:srgbClr val="DF6613"/>
            </a:solidFill>
          </a:ln>
          <a:effectLst>
            <a:outerShdw blurRad="50800" dist="50800" algn="ctr" rotWithShape="0">
              <a:srgbClr val="DF6613">
                <a:alpha val="43000"/>
              </a:srgbClr>
            </a:outerShdw>
          </a:effectLst>
          <a:scene3d>
            <a:camera prst="obliqueBottomRight"/>
            <a:lightRig rig="threePt" dir="t"/>
          </a:scene3d>
          <a:sp3d extrusionH="76200" contourW="12700" prstMaterial="flat">
            <a:bevelT w="203200" prst="softRound"/>
            <a:bevelB w="127000" h="0"/>
            <a:extrusionClr>
              <a:srgbClr val="DF6613"/>
            </a:extrusionClr>
            <a:contourClr>
              <a:srgbClr val="B5520F"/>
            </a:contourClr>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DO" dirty="0">
              <a:solidFill>
                <a:srgbClr val="C00000"/>
              </a:solidFill>
            </a:endParaRPr>
          </a:p>
        </p:txBody>
      </p:sp>
      <p:sp>
        <p:nvSpPr>
          <p:cNvPr id="46" name="CuadroTexto 45">
            <a:extLst>
              <a:ext uri="{FF2B5EF4-FFF2-40B4-BE49-F238E27FC236}">
                <a16:creationId xmlns:a16="http://schemas.microsoft.com/office/drawing/2014/main" id="{59E9AD64-BA85-4DD2-9244-D1A593BE233E}"/>
              </a:ext>
            </a:extLst>
          </p:cNvPr>
          <p:cNvSpPr txBox="1"/>
          <p:nvPr/>
        </p:nvSpPr>
        <p:spPr>
          <a:xfrm>
            <a:off x="167693" y="6313785"/>
            <a:ext cx="1930329" cy="400110"/>
          </a:xfrm>
          <a:prstGeom prst="rect">
            <a:avLst/>
          </a:prstGeom>
          <a:noFill/>
          <a:ln>
            <a:solidFill>
              <a:srgbClr val="DF6613"/>
            </a:solidFill>
          </a:ln>
        </p:spPr>
        <p:txBody>
          <a:bodyPr wrap="square" rtlCol="0">
            <a:spAutoFit/>
          </a:bodyPr>
          <a:lstStyle/>
          <a:p>
            <a:r>
              <a:rPr lang="en-US" sz="2000" b="1" dirty="0">
                <a:solidFill>
                  <a:srgbClr val="DF6613"/>
                </a:solidFill>
              </a:rPr>
              <a:t>CristoWeb</a:t>
            </a:r>
            <a:r>
              <a:rPr lang="en-US" sz="2000" b="1" dirty="0">
                <a:solidFill>
                  <a:schemeClr val="bg1"/>
                </a:solidFill>
              </a:rPr>
              <a:t>.com</a:t>
            </a:r>
            <a:endParaRPr lang="es-DO" sz="2000" b="1" dirty="0">
              <a:solidFill>
                <a:schemeClr val="bg1"/>
              </a:solidFill>
            </a:endParaRPr>
          </a:p>
        </p:txBody>
      </p:sp>
      <p:sp>
        <p:nvSpPr>
          <p:cNvPr id="36" name="CuadroTexto 35">
            <a:extLst>
              <a:ext uri="{FF2B5EF4-FFF2-40B4-BE49-F238E27FC236}">
                <a16:creationId xmlns:a16="http://schemas.microsoft.com/office/drawing/2014/main" id="{10D091D8-C0B8-495E-971E-170662089F42}"/>
              </a:ext>
            </a:extLst>
          </p:cNvPr>
          <p:cNvSpPr txBox="1"/>
          <p:nvPr/>
        </p:nvSpPr>
        <p:spPr>
          <a:xfrm rot="184788" flipH="1">
            <a:off x="-102040" y="373697"/>
            <a:ext cx="3704491" cy="2554545"/>
          </a:xfrm>
          <a:prstGeom prst="rect">
            <a:avLst/>
          </a:prstGeom>
          <a:noFill/>
          <a:effectLst>
            <a:glow>
              <a:schemeClr val="accent1"/>
            </a:glow>
            <a:outerShdw blurRad="190500" dir="7500000" algn="r" rotWithShape="0">
              <a:schemeClr val="tx1"/>
            </a:outerShdw>
            <a:reflection blurRad="965200" stA="0" dist="50800" dir="5400000" sy="-100000" algn="bl" rotWithShape="0"/>
            <a:softEdge rad="0"/>
          </a:effectLst>
          <a:scene3d>
            <a:camera prst="isometricOffAxis1Right"/>
            <a:lightRig rig="sunset" dir="t">
              <a:rot lat="0" lon="0" rev="7200000"/>
            </a:lightRig>
          </a:scene3d>
          <a:sp3d prstMaterial="metal">
            <a:bevelT w="0" prst="slope"/>
            <a:bevelB w="107950" prst="slope"/>
            <a:extrusionClr>
              <a:srgbClr val="5C2A08"/>
            </a:extrusionClr>
          </a:sp3d>
        </p:spPr>
        <p:txBody>
          <a:bodyPr wrap="square" rtlCol="0">
            <a:spAutoFit/>
          </a:bodyPr>
          <a:lstStyle/>
          <a:p>
            <a:pPr algn="ctr"/>
            <a:r>
              <a:rPr kumimoji="0" lang="es-ES" sz="4000" b="0" i="0" u="none" strike="noStrike" kern="1200" cap="none" spc="0" normalizeH="0" baseline="0" noProof="0">
                <a:ln>
                  <a:noFill/>
                </a:ln>
                <a:solidFill>
                  <a:prstClr val="white"/>
                </a:solidFill>
                <a:effectLst/>
                <a:uLnTx/>
                <a:uFillTx/>
                <a:latin typeface="Trebuchet MS" panose="020B0603020202020204"/>
                <a:ea typeface="+mj-ea"/>
                <a:cs typeface="+mj-cs"/>
              </a:rPr>
              <a:t>2.¿A quiénes promete Dios una bendición especial? </a:t>
            </a:r>
            <a:endParaRPr lang="es-DO" sz="5400" dirty="0">
              <a:solidFill>
                <a:schemeClr val="bg1"/>
              </a:solidFill>
              <a:latin typeface="Bahnschrift SemiBold" panose="020B0502040204020203" pitchFamily="34" charset="0"/>
            </a:endParaRPr>
          </a:p>
        </p:txBody>
      </p:sp>
      <p:sp>
        <p:nvSpPr>
          <p:cNvPr id="2" name="Triángulo rectángulo 1">
            <a:extLst>
              <a:ext uri="{FF2B5EF4-FFF2-40B4-BE49-F238E27FC236}">
                <a16:creationId xmlns:a16="http://schemas.microsoft.com/office/drawing/2014/main" id="{637D6D6A-D14B-4BDD-A055-ACB8ED996710}"/>
              </a:ext>
            </a:extLst>
          </p:cNvPr>
          <p:cNvSpPr/>
          <p:nvPr/>
        </p:nvSpPr>
        <p:spPr>
          <a:xfrm flipH="1">
            <a:off x="10625065" y="5396249"/>
            <a:ext cx="1566934" cy="1461751"/>
          </a:xfrm>
          <a:prstGeom prst="rtTriangle">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Franja diagonal 3">
            <a:extLst>
              <a:ext uri="{FF2B5EF4-FFF2-40B4-BE49-F238E27FC236}">
                <a16:creationId xmlns:a16="http://schemas.microsoft.com/office/drawing/2014/main" id="{D23E7619-2691-4A8B-AA86-85D70F66994F}"/>
              </a:ext>
            </a:extLst>
          </p:cNvPr>
          <p:cNvSpPr/>
          <p:nvPr/>
        </p:nvSpPr>
        <p:spPr>
          <a:xfrm rot="5400000" flipH="1">
            <a:off x="9769695" y="4435700"/>
            <a:ext cx="2389032" cy="2455568"/>
          </a:xfrm>
          <a:prstGeom prst="diagStripe">
            <a:avLst>
              <a:gd name="adj" fmla="val 60920"/>
            </a:avLst>
          </a:prstGeom>
          <a:solidFill>
            <a:srgbClr val="B5520F"/>
          </a:solidFill>
          <a:ln>
            <a:solidFill>
              <a:srgbClr val="B552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Marcador de contenido 2">
            <a:extLst>
              <a:ext uri="{FF2B5EF4-FFF2-40B4-BE49-F238E27FC236}">
                <a16:creationId xmlns:a16="http://schemas.microsoft.com/office/drawing/2014/main" id="{FB230EF1-0E5B-4367-930A-6F3F812687AA}"/>
              </a:ext>
            </a:extLst>
          </p:cNvPr>
          <p:cNvSpPr txBox="1">
            <a:spLocks/>
          </p:cNvSpPr>
          <p:nvPr/>
        </p:nvSpPr>
        <p:spPr>
          <a:xfrm>
            <a:off x="4015948" y="663957"/>
            <a:ext cx="7755337" cy="5473521"/>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ES" sz="5400" b="0" i="0" u="none" strike="noStrike" kern="1200" cap="none" spc="0" normalizeH="0" baseline="0" noProof="0" dirty="0">
                <a:ln>
                  <a:noFill/>
                </a:ln>
                <a:solidFill>
                  <a:srgbClr val="DF6613"/>
                </a:solidFill>
                <a:effectLst/>
                <a:uLnTx/>
                <a:uFillTx/>
                <a:latin typeface="Trebuchet MS" panose="020B0603020202020204"/>
                <a:ea typeface="+mn-ea"/>
                <a:cs typeface="+mn-cs"/>
              </a:rPr>
              <a:t>Ap. 1: 3</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ES" sz="5400" b="0" i="0" u="none" strike="noStrike" kern="1200" cap="none" spc="0" normalizeH="0" baseline="0" noProof="0" dirty="0">
                <a:ln>
                  <a:noFill/>
                </a:ln>
                <a:solidFill>
                  <a:srgbClr val="0E1B5A"/>
                </a:solidFill>
                <a:effectLst/>
                <a:uLnTx/>
                <a:uFillTx/>
                <a:latin typeface="Trebuchet MS" panose="020B0603020202020204"/>
                <a:ea typeface="+mn-ea"/>
                <a:cs typeface="+mn-cs"/>
              </a:rPr>
              <a:t>Bienaventurado el que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ES" sz="5400" b="0" i="0" u="none" strike="noStrike" kern="1200" cap="none" spc="0" normalizeH="0" baseline="0" noProof="0" dirty="0">
                <a:ln>
                  <a:noFill/>
                </a:ln>
                <a:solidFill>
                  <a:srgbClr val="0E1B5A"/>
                </a:solidFill>
                <a:effectLst/>
                <a:uLnTx/>
                <a:uFillTx/>
                <a:latin typeface="Trebuchet MS" panose="020B0603020202020204"/>
                <a:ea typeface="+mn-ea"/>
                <a:cs typeface="+mn-cs"/>
              </a:rPr>
              <a:t>     ,y los que         las palabras de esta profecía, y             las cosas en ella escritas; porque el tiempo está cerca.</a:t>
            </a:r>
          </a:p>
        </p:txBody>
      </p:sp>
      <p:pic>
        <p:nvPicPr>
          <p:cNvPr id="5" name="Imagen 4">
            <a:extLst>
              <a:ext uri="{FF2B5EF4-FFF2-40B4-BE49-F238E27FC236}">
                <a16:creationId xmlns:a16="http://schemas.microsoft.com/office/drawing/2014/main" id="{A92322D2-0383-4B6C-88B5-80854FB1A7E0}"/>
              </a:ext>
            </a:extLst>
          </p:cNvPr>
          <p:cNvPicPr>
            <a:picLocks noChangeAspect="1"/>
          </p:cNvPicPr>
          <p:nvPr/>
        </p:nvPicPr>
        <p:blipFill>
          <a:blip r:embed="rId4"/>
          <a:stretch>
            <a:fillRect/>
          </a:stretch>
        </p:blipFill>
        <p:spPr>
          <a:xfrm>
            <a:off x="301272" y="3962553"/>
            <a:ext cx="1889924" cy="1700931"/>
          </a:xfrm>
          <a:prstGeom prst="rect">
            <a:avLst/>
          </a:prstGeom>
        </p:spPr>
      </p:pic>
      <p:sp>
        <p:nvSpPr>
          <p:cNvPr id="3" name="CuadroTexto 2">
            <a:extLst>
              <a:ext uri="{FF2B5EF4-FFF2-40B4-BE49-F238E27FC236}">
                <a16:creationId xmlns:a16="http://schemas.microsoft.com/office/drawing/2014/main" id="{B687A77C-FA70-4C15-A53B-FD88DFCA2154}"/>
              </a:ext>
            </a:extLst>
          </p:cNvPr>
          <p:cNvSpPr txBox="1"/>
          <p:nvPr/>
        </p:nvSpPr>
        <p:spPr>
          <a:xfrm>
            <a:off x="7972026" y="2215165"/>
            <a:ext cx="1661374" cy="861774"/>
          </a:xfrm>
          <a:prstGeom prst="rect">
            <a:avLst/>
          </a:prstGeom>
          <a:noFill/>
        </p:spPr>
        <p:txBody>
          <a:bodyPr wrap="square" rtlCol="0">
            <a:spAutoFit/>
          </a:bodyPr>
          <a:lstStyle/>
          <a:p>
            <a:r>
              <a:rPr kumimoji="0" lang="es-ES" sz="5000" b="0" i="0" u="none" strike="noStrike" kern="1200" cap="none" spc="0" normalizeH="0" baseline="0" noProof="0" dirty="0">
                <a:ln>
                  <a:noFill/>
                </a:ln>
                <a:solidFill>
                  <a:srgbClr val="DF6613"/>
                </a:solidFill>
                <a:effectLst/>
                <a:uLnTx/>
                <a:uFillTx/>
                <a:latin typeface="Trebuchet MS" panose="020B0603020202020204"/>
                <a:ea typeface="+mn-ea"/>
                <a:cs typeface="+mn-cs"/>
              </a:rPr>
              <a:t>oyen</a:t>
            </a:r>
            <a:endParaRPr lang="en-US" dirty="0"/>
          </a:p>
        </p:txBody>
      </p:sp>
      <p:sp>
        <p:nvSpPr>
          <p:cNvPr id="6" name="CuadroTexto 5">
            <a:extLst>
              <a:ext uri="{FF2B5EF4-FFF2-40B4-BE49-F238E27FC236}">
                <a16:creationId xmlns:a16="http://schemas.microsoft.com/office/drawing/2014/main" id="{787AE2C3-4737-47B1-8CBD-6DE413CD3C1A}"/>
              </a:ext>
            </a:extLst>
          </p:cNvPr>
          <p:cNvSpPr txBox="1"/>
          <p:nvPr/>
        </p:nvSpPr>
        <p:spPr>
          <a:xfrm>
            <a:off x="4080386" y="2246492"/>
            <a:ext cx="1109795" cy="861774"/>
          </a:xfrm>
          <a:prstGeom prst="rect">
            <a:avLst/>
          </a:prstGeom>
          <a:noFill/>
        </p:spPr>
        <p:txBody>
          <a:bodyPr wrap="square" rtlCol="0">
            <a:spAutoFit/>
          </a:bodyPr>
          <a:lstStyle/>
          <a:p>
            <a:r>
              <a:rPr kumimoji="0" lang="es-ES" sz="5000" b="0" i="0" u="none" strike="noStrike" kern="1200" cap="none" spc="0" normalizeH="0" baseline="0" noProof="0" dirty="0">
                <a:ln>
                  <a:noFill/>
                </a:ln>
                <a:solidFill>
                  <a:srgbClr val="DF6613"/>
                </a:solidFill>
                <a:effectLst/>
                <a:uLnTx/>
                <a:uFillTx/>
                <a:latin typeface="Trebuchet MS" panose="020B0603020202020204"/>
                <a:ea typeface="+mn-ea"/>
                <a:cs typeface="+mn-cs"/>
              </a:rPr>
              <a:t>lee</a:t>
            </a:r>
            <a:endParaRPr lang="en-US" dirty="0"/>
          </a:p>
        </p:txBody>
      </p:sp>
      <p:sp>
        <p:nvSpPr>
          <p:cNvPr id="7" name="CuadroTexto 6">
            <a:extLst>
              <a:ext uri="{FF2B5EF4-FFF2-40B4-BE49-F238E27FC236}">
                <a16:creationId xmlns:a16="http://schemas.microsoft.com/office/drawing/2014/main" id="{C1499097-804B-4A1F-B921-B24423CAE106}"/>
              </a:ext>
            </a:extLst>
          </p:cNvPr>
          <p:cNvSpPr txBox="1"/>
          <p:nvPr/>
        </p:nvSpPr>
        <p:spPr>
          <a:xfrm>
            <a:off x="4391689" y="3585900"/>
            <a:ext cx="2588654" cy="861774"/>
          </a:xfrm>
          <a:prstGeom prst="rect">
            <a:avLst/>
          </a:prstGeom>
          <a:noFill/>
        </p:spPr>
        <p:txBody>
          <a:bodyPr wrap="square" rtlCol="0">
            <a:spAutoFit/>
          </a:bodyPr>
          <a:lstStyle/>
          <a:p>
            <a:r>
              <a:rPr kumimoji="0" lang="es-ES" sz="5000" b="0" i="0" u="none" strike="noStrike" kern="1200" cap="none" spc="0" normalizeH="0" baseline="0" noProof="0" dirty="0">
                <a:ln>
                  <a:noFill/>
                </a:ln>
                <a:solidFill>
                  <a:srgbClr val="DF6613"/>
                </a:solidFill>
                <a:effectLst/>
                <a:uLnTx/>
                <a:uFillTx/>
                <a:latin typeface="Trebuchet MS" panose="020B0603020202020204"/>
                <a:ea typeface="+mn-ea"/>
                <a:cs typeface="+mn-cs"/>
              </a:rPr>
              <a:t>guardan</a:t>
            </a:r>
            <a:endParaRPr lang="en-US" dirty="0"/>
          </a:p>
        </p:txBody>
      </p:sp>
    </p:spTree>
    <p:extLst>
      <p:ext uri="{BB962C8B-B14F-4D97-AF65-F5344CB8AC3E}">
        <p14:creationId xmlns:p14="http://schemas.microsoft.com/office/powerpoint/2010/main" val="1870124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alpha val="94000"/>
          </a:schemeClr>
        </a:solidFill>
        <a:effectLst/>
      </p:bgPr>
    </p:bg>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663E6F6F-3C5A-4E8D-B9B2-56BE6D8D3E0E}"/>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7847"/>
                    </a14:imgEffect>
                    <a14:imgEffect>
                      <a14:saturation sat="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a:pattFill prst="pct5">
            <a:fgClr>
              <a:schemeClr val="tx1">
                <a:lumMod val="95000"/>
                <a:lumOff val="5000"/>
              </a:schemeClr>
            </a:fgClr>
            <a:bgClr>
              <a:schemeClr val="bg1"/>
            </a:bgClr>
          </a:pattFill>
        </p:spPr>
      </p:pic>
      <p:sp>
        <p:nvSpPr>
          <p:cNvPr id="27" name="Forma libre: forma 26">
            <a:extLst>
              <a:ext uri="{FF2B5EF4-FFF2-40B4-BE49-F238E27FC236}">
                <a16:creationId xmlns:a16="http://schemas.microsoft.com/office/drawing/2014/main" id="{1ED93141-032D-424F-9E7E-C9073692D19A}"/>
              </a:ext>
            </a:extLst>
          </p:cNvPr>
          <p:cNvSpPr/>
          <p:nvPr/>
        </p:nvSpPr>
        <p:spPr>
          <a:xfrm flipV="1">
            <a:off x="1927274" y="-22966"/>
            <a:ext cx="10264725" cy="6888000"/>
          </a:xfrm>
          <a:custGeom>
            <a:avLst/>
            <a:gdLst>
              <a:gd name="connsiteX0" fmla="*/ 9943817 w 9943817"/>
              <a:gd name="connsiteY0" fmla="*/ 6865039 h 6865039"/>
              <a:gd name="connsiteX1" fmla="*/ 1987126 w 9943817"/>
              <a:gd name="connsiteY1" fmla="*/ 6865039 h 6865039"/>
              <a:gd name="connsiteX2" fmla="*/ 0 w 9943817"/>
              <a:gd name="connsiteY2" fmla="*/ 7056 h 6865039"/>
              <a:gd name="connsiteX3" fmla="*/ 2292879 w 9943817"/>
              <a:gd name="connsiteY3" fmla="*/ 7056 h 6865039"/>
              <a:gd name="connsiteX4" fmla="*/ 2292879 w 9943817"/>
              <a:gd name="connsiteY4" fmla="*/ 0 h 6865039"/>
              <a:gd name="connsiteX5" fmla="*/ 9943817 w 9943817"/>
              <a:gd name="connsiteY5" fmla="*/ 0 h 6865039"/>
              <a:gd name="connsiteX6" fmla="*/ 9943817 w 9943817"/>
              <a:gd name="connsiteY6" fmla="*/ 6865039 h 6865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43817" h="6865039">
                <a:moveTo>
                  <a:pt x="9943817" y="6865039"/>
                </a:moveTo>
                <a:lnTo>
                  <a:pt x="1987126" y="6865039"/>
                </a:lnTo>
                <a:lnTo>
                  <a:pt x="0" y="7056"/>
                </a:lnTo>
                <a:lnTo>
                  <a:pt x="2292879" y="7056"/>
                </a:lnTo>
                <a:lnTo>
                  <a:pt x="2292879" y="0"/>
                </a:lnTo>
                <a:lnTo>
                  <a:pt x="9943817" y="0"/>
                </a:lnTo>
                <a:lnTo>
                  <a:pt x="9943817" y="6865039"/>
                </a:lnTo>
                <a:close/>
              </a:path>
            </a:pathLst>
          </a:custGeom>
          <a:solidFill>
            <a:schemeClr val="bg2">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DO" b="1" dirty="0"/>
          </a:p>
        </p:txBody>
      </p:sp>
      <p:sp>
        <p:nvSpPr>
          <p:cNvPr id="28" name="Forma libre: forma 27">
            <a:extLst>
              <a:ext uri="{FF2B5EF4-FFF2-40B4-BE49-F238E27FC236}">
                <a16:creationId xmlns:a16="http://schemas.microsoft.com/office/drawing/2014/main" id="{F4C4B51B-9C03-4BC2-B884-F0CC58545774}"/>
              </a:ext>
            </a:extLst>
          </p:cNvPr>
          <p:cNvSpPr/>
          <p:nvPr/>
        </p:nvSpPr>
        <p:spPr>
          <a:xfrm flipV="1">
            <a:off x="-1" y="-28137"/>
            <a:ext cx="4051495" cy="6893171"/>
          </a:xfrm>
          <a:custGeom>
            <a:avLst/>
            <a:gdLst>
              <a:gd name="connsiteX0" fmla="*/ 4209663 w 4209663"/>
              <a:gd name="connsiteY0" fmla="*/ 6857986 h 6857986"/>
              <a:gd name="connsiteX1" fmla="*/ 0 w 4209663"/>
              <a:gd name="connsiteY1" fmla="*/ 6857986 h 6857986"/>
              <a:gd name="connsiteX2" fmla="*/ 0 w 4209663"/>
              <a:gd name="connsiteY2" fmla="*/ 0 h 6857986"/>
              <a:gd name="connsiteX3" fmla="*/ 2222055 w 4209663"/>
              <a:gd name="connsiteY3" fmla="*/ 0 h 6857986"/>
              <a:gd name="connsiteX4" fmla="*/ 4209663 w 4209663"/>
              <a:gd name="connsiteY4" fmla="*/ 6857986 h 6857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09663" h="6857986">
                <a:moveTo>
                  <a:pt x="4209663" y="6857986"/>
                </a:moveTo>
                <a:lnTo>
                  <a:pt x="0" y="6857986"/>
                </a:lnTo>
                <a:lnTo>
                  <a:pt x="0" y="0"/>
                </a:lnTo>
                <a:lnTo>
                  <a:pt x="2222055" y="0"/>
                </a:lnTo>
                <a:lnTo>
                  <a:pt x="4209663" y="6857986"/>
                </a:lnTo>
                <a:close/>
              </a:path>
            </a:pathLst>
          </a:custGeom>
          <a:solidFill>
            <a:srgbClr val="002060"/>
          </a:solidFill>
          <a:ln>
            <a:solidFill>
              <a:srgbClr val="DF6613"/>
            </a:solidFill>
          </a:ln>
          <a:effectLst>
            <a:outerShdw blurRad="50800" dist="50800" algn="ctr" rotWithShape="0">
              <a:srgbClr val="DF6613">
                <a:alpha val="43000"/>
              </a:srgbClr>
            </a:outerShdw>
          </a:effectLst>
          <a:scene3d>
            <a:camera prst="obliqueBottomRight"/>
            <a:lightRig rig="threePt" dir="t"/>
          </a:scene3d>
          <a:sp3d extrusionH="76200" contourW="12700" prstMaterial="flat">
            <a:bevelT w="203200" prst="softRound"/>
            <a:bevelB w="127000" h="0"/>
            <a:extrusionClr>
              <a:srgbClr val="DF6613"/>
            </a:extrusionClr>
            <a:contourClr>
              <a:srgbClr val="B5520F"/>
            </a:contourClr>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DO" dirty="0">
              <a:solidFill>
                <a:srgbClr val="C00000"/>
              </a:solidFill>
            </a:endParaRPr>
          </a:p>
        </p:txBody>
      </p:sp>
      <p:sp>
        <p:nvSpPr>
          <p:cNvPr id="46" name="CuadroTexto 45">
            <a:extLst>
              <a:ext uri="{FF2B5EF4-FFF2-40B4-BE49-F238E27FC236}">
                <a16:creationId xmlns:a16="http://schemas.microsoft.com/office/drawing/2014/main" id="{59E9AD64-BA85-4DD2-9244-D1A593BE233E}"/>
              </a:ext>
            </a:extLst>
          </p:cNvPr>
          <p:cNvSpPr txBox="1"/>
          <p:nvPr/>
        </p:nvSpPr>
        <p:spPr>
          <a:xfrm>
            <a:off x="167693" y="6313785"/>
            <a:ext cx="1930329" cy="400110"/>
          </a:xfrm>
          <a:prstGeom prst="rect">
            <a:avLst/>
          </a:prstGeom>
          <a:noFill/>
          <a:ln>
            <a:solidFill>
              <a:srgbClr val="DF6613"/>
            </a:solidFill>
          </a:ln>
        </p:spPr>
        <p:txBody>
          <a:bodyPr wrap="square" rtlCol="0">
            <a:spAutoFit/>
          </a:bodyPr>
          <a:lstStyle/>
          <a:p>
            <a:r>
              <a:rPr lang="en-US" sz="2000" b="1" dirty="0">
                <a:solidFill>
                  <a:srgbClr val="DF6613"/>
                </a:solidFill>
              </a:rPr>
              <a:t>CristoWeb</a:t>
            </a:r>
            <a:r>
              <a:rPr lang="en-US" sz="2000" b="1" dirty="0">
                <a:solidFill>
                  <a:schemeClr val="bg1"/>
                </a:solidFill>
              </a:rPr>
              <a:t>.com</a:t>
            </a:r>
            <a:endParaRPr lang="es-DO" sz="2000" b="1" dirty="0">
              <a:solidFill>
                <a:schemeClr val="bg1"/>
              </a:solidFill>
            </a:endParaRPr>
          </a:p>
        </p:txBody>
      </p:sp>
      <p:sp>
        <p:nvSpPr>
          <p:cNvPr id="36" name="CuadroTexto 35">
            <a:extLst>
              <a:ext uri="{FF2B5EF4-FFF2-40B4-BE49-F238E27FC236}">
                <a16:creationId xmlns:a16="http://schemas.microsoft.com/office/drawing/2014/main" id="{10D091D8-C0B8-495E-971E-170662089F42}"/>
              </a:ext>
            </a:extLst>
          </p:cNvPr>
          <p:cNvSpPr txBox="1"/>
          <p:nvPr/>
        </p:nvSpPr>
        <p:spPr>
          <a:xfrm rot="184788" flipH="1">
            <a:off x="-102040" y="65920"/>
            <a:ext cx="3704491" cy="3170099"/>
          </a:xfrm>
          <a:prstGeom prst="rect">
            <a:avLst/>
          </a:prstGeom>
          <a:noFill/>
          <a:effectLst>
            <a:glow>
              <a:schemeClr val="accent1"/>
            </a:glow>
            <a:outerShdw blurRad="190500" dir="7500000" algn="r" rotWithShape="0">
              <a:schemeClr val="tx1"/>
            </a:outerShdw>
            <a:reflection blurRad="965200" stA="0" dist="50800" dir="5400000" sy="-100000" algn="bl" rotWithShape="0"/>
            <a:softEdge rad="0"/>
          </a:effectLst>
          <a:scene3d>
            <a:camera prst="isometricOffAxis1Right"/>
            <a:lightRig rig="sunset" dir="t">
              <a:rot lat="0" lon="0" rev="7200000"/>
            </a:lightRig>
          </a:scene3d>
          <a:sp3d prstMaterial="metal">
            <a:bevelT w="0" prst="slope"/>
            <a:bevelB w="107950" prst="slope"/>
            <a:extrusionClr>
              <a:srgbClr val="5C2A08"/>
            </a:extrusionClr>
          </a:sp3d>
        </p:spPr>
        <p:txBody>
          <a:bodyPr wrap="square" rtlCol="0">
            <a:spAutoFit/>
          </a:bodyPr>
          <a:lstStyle/>
          <a:p>
            <a:pPr algn="ctr"/>
            <a:r>
              <a:rPr kumimoji="0" lang="es-ES" sz="4000" b="0" i="0" u="none" strike="noStrike" kern="1200" cap="none" spc="0" normalizeH="0" baseline="0" noProof="0">
                <a:ln>
                  <a:noFill/>
                </a:ln>
                <a:solidFill>
                  <a:prstClr val="white"/>
                </a:solidFill>
                <a:effectLst/>
                <a:uLnTx/>
                <a:uFillTx/>
                <a:latin typeface="Trebuchet MS" panose="020B0603020202020204"/>
                <a:ea typeface="+mj-ea"/>
                <a:cs typeface="+mj-cs"/>
              </a:rPr>
              <a:t>3. ¿Con qué propósito fue dada la revelación del Apocalipsis?</a:t>
            </a:r>
            <a:endParaRPr lang="es-DO" sz="5400" dirty="0">
              <a:solidFill>
                <a:schemeClr val="bg1"/>
              </a:solidFill>
              <a:latin typeface="Bahnschrift SemiBold" panose="020B0502040204020203" pitchFamily="34" charset="0"/>
            </a:endParaRPr>
          </a:p>
        </p:txBody>
      </p:sp>
      <p:sp>
        <p:nvSpPr>
          <p:cNvPr id="2" name="Triángulo rectángulo 1">
            <a:extLst>
              <a:ext uri="{FF2B5EF4-FFF2-40B4-BE49-F238E27FC236}">
                <a16:creationId xmlns:a16="http://schemas.microsoft.com/office/drawing/2014/main" id="{637D6D6A-D14B-4BDD-A055-ACB8ED996710}"/>
              </a:ext>
            </a:extLst>
          </p:cNvPr>
          <p:cNvSpPr/>
          <p:nvPr/>
        </p:nvSpPr>
        <p:spPr>
          <a:xfrm flipH="1">
            <a:off x="10625065" y="5396249"/>
            <a:ext cx="1566934" cy="1461751"/>
          </a:xfrm>
          <a:prstGeom prst="rtTriangle">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Franja diagonal 3">
            <a:extLst>
              <a:ext uri="{FF2B5EF4-FFF2-40B4-BE49-F238E27FC236}">
                <a16:creationId xmlns:a16="http://schemas.microsoft.com/office/drawing/2014/main" id="{D23E7619-2691-4A8B-AA86-85D70F66994F}"/>
              </a:ext>
            </a:extLst>
          </p:cNvPr>
          <p:cNvSpPr/>
          <p:nvPr/>
        </p:nvSpPr>
        <p:spPr>
          <a:xfrm rot="5400000" flipH="1">
            <a:off x="9769695" y="4435700"/>
            <a:ext cx="2389032" cy="2455568"/>
          </a:xfrm>
          <a:prstGeom prst="diagStripe">
            <a:avLst>
              <a:gd name="adj" fmla="val 60920"/>
            </a:avLst>
          </a:prstGeom>
          <a:solidFill>
            <a:srgbClr val="B5520F"/>
          </a:solidFill>
          <a:ln>
            <a:solidFill>
              <a:srgbClr val="B552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Marcador de contenido 2">
            <a:extLst>
              <a:ext uri="{FF2B5EF4-FFF2-40B4-BE49-F238E27FC236}">
                <a16:creationId xmlns:a16="http://schemas.microsoft.com/office/drawing/2014/main" id="{FB230EF1-0E5B-4367-930A-6F3F812687AA}"/>
              </a:ext>
            </a:extLst>
          </p:cNvPr>
          <p:cNvSpPr txBox="1">
            <a:spLocks/>
          </p:cNvSpPr>
          <p:nvPr/>
        </p:nvSpPr>
        <p:spPr>
          <a:xfrm>
            <a:off x="4015948" y="663957"/>
            <a:ext cx="7755337" cy="5473521"/>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ES" sz="5400" b="0" i="0" u="none" strike="noStrike" kern="1200" cap="none" spc="0" normalizeH="0" baseline="0" noProof="0" dirty="0">
                <a:ln>
                  <a:noFill/>
                </a:ln>
                <a:solidFill>
                  <a:srgbClr val="DF6613"/>
                </a:solidFill>
                <a:effectLst/>
                <a:uLnTx/>
                <a:uFillTx/>
                <a:latin typeface="Trebuchet MS" panose="020B0603020202020204"/>
                <a:ea typeface="+mn-ea"/>
                <a:cs typeface="+mn-cs"/>
              </a:rPr>
              <a:t>Ap. 1: 1</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ES" sz="5400" b="0" i="0" u="none" strike="noStrike" kern="1200" cap="none" spc="0" normalizeH="0" baseline="0" noProof="0" dirty="0">
                <a:ln>
                  <a:noFill/>
                </a:ln>
                <a:solidFill>
                  <a:srgbClr val="0E1B5A"/>
                </a:solidFill>
                <a:effectLst/>
                <a:uLnTx/>
                <a:uFillTx/>
                <a:latin typeface="Trebuchet MS" panose="020B0603020202020204"/>
                <a:ea typeface="+mn-ea"/>
                <a:cs typeface="+mn-cs"/>
              </a:rPr>
              <a:t>La revelación de Jesucristo, que Dios le dio, para                 a sus siervos</a:t>
            </a:r>
            <a:r>
              <a:rPr kumimoji="0" lang="es-ES" sz="5400" b="0" i="0" u="none" strike="noStrike" kern="1200" cap="none" spc="0" normalizeH="0" baseline="0" noProof="0" dirty="0">
                <a:ln>
                  <a:noFill/>
                </a:ln>
                <a:solidFill>
                  <a:srgbClr val="DF6613"/>
                </a:solidFill>
                <a:effectLst/>
                <a:uLnTx/>
                <a:uFillTx/>
                <a:latin typeface="Trebuchet MS" panose="020B0603020202020204"/>
                <a:ea typeface="+mn-ea"/>
                <a:cs typeface="+mn-cs"/>
              </a:rPr>
              <a:t> </a:t>
            </a:r>
            <a:r>
              <a:rPr lang="es-ES" sz="5400" dirty="0">
                <a:solidFill>
                  <a:srgbClr val="DF6613"/>
                </a:solidFill>
                <a:latin typeface="Trebuchet MS" panose="020B0603020202020204"/>
              </a:rPr>
              <a:t>                </a:t>
            </a:r>
            <a:r>
              <a:rPr kumimoji="0" lang="es-ES" sz="5400" b="0" i="0" u="none" strike="noStrike" kern="1200" cap="none" spc="0" normalizeH="0" baseline="0" noProof="0" dirty="0">
                <a:ln>
                  <a:noFill/>
                </a:ln>
                <a:solidFill>
                  <a:srgbClr val="0E1B5A"/>
                </a:solidFill>
                <a:effectLst/>
                <a:uLnTx/>
                <a:uFillTx/>
                <a:latin typeface="Trebuchet MS" panose="020B0603020202020204"/>
                <a:ea typeface="+mn-ea"/>
                <a:cs typeface="+mn-cs"/>
              </a:rPr>
              <a:t>que deben                          y la declaró enviándola por medio de su ángel a su siervo Juan,</a:t>
            </a:r>
          </a:p>
        </p:txBody>
      </p:sp>
      <p:pic>
        <p:nvPicPr>
          <p:cNvPr id="5" name="Imagen 4">
            <a:extLst>
              <a:ext uri="{FF2B5EF4-FFF2-40B4-BE49-F238E27FC236}">
                <a16:creationId xmlns:a16="http://schemas.microsoft.com/office/drawing/2014/main" id="{A92322D2-0383-4B6C-88B5-80854FB1A7E0}"/>
              </a:ext>
            </a:extLst>
          </p:cNvPr>
          <p:cNvPicPr>
            <a:picLocks noChangeAspect="1"/>
          </p:cNvPicPr>
          <p:nvPr/>
        </p:nvPicPr>
        <p:blipFill>
          <a:blip r:embed="rId4"/>
          <a:stretch>
            <a:fillRect/>
          </a:stretch>
        </p:blipFill>
        <p:spPr>
          <a:xfrm>
            <a:off x="301272" y="3962553"/>
            <a:ext cx="1889924" cy="1700931"/>
          </a:xfrm>
          <a:prstGeom prst="rect">
            <a:avLst/>
          </a:prstGeom>
        </p:spPr>
      </p:pic>
      <p:sp>
        <p:nvSpPr>
          <p:cNvPr id="3" name="CuadroTexto 2">
            <a:extLst>
              <a:ext uri="{FF2B5EF4-FFF2-40B4-BE49-F238E27FC236}">
                <a16:creationId xmlns:a16="http://schemas.microsoft.com/office/drawing/2014/main" id="{D902F4AF-E436-440D-AF17-F9B9AD0F8882}"/>
              </a:ext>
            </a:extLst>
          </p:cNvPr>
          <p:cNvSpPr txBox="1"/>
          <p:nvPr/>
        </p:nvSpPr>
        <p:spPr>
          <a:xfrm>
            <a:off x="6691146" y="2189409"/>
            <a:ext cx="3264219" cy="861774"/>
          </a:xfrm>
          <a:prstGeom prst="rect">
            <a:avLst/>
          </a:prstGeom>
          <a:noFill/>
        </p:spPr>
        <p:txBody>
          <a:bodyPr wrap="square" rtlCol="0">
            <a:spAutoFit/>
          </a:bodyPr>
          <a:lstStyle/>
          <a:p>
            <a:r>
              <a:rPr kumimoji="0" lang="es-ES" sz="5000" b="0" i="0" u="none" strike="noStrike" kern="1200" cap="none" spc="0" normalizeH="0" baseline="0" noProof="0" dirty="0">
                <a:ln>
                  <a:noFill/>
                </a:ln>
                <a:solidFill>
                  <a:srgbClr val="DF6613"/>
                </a:solidFill>
                <a:effectLst/>
                <a:uLnTx/>
                <a:uFillTx/>
                <a:latin typeface="Trebuchet MS" panose="020B0603020202020204"/>
                <a:ea typeface="+mn-ea"/>
                <a:cs typeface="+mn-cs"/>
              </a:rPr>
              <a:t>manifestar</a:t>
            </a:r>
            <a:endParaRPr lang="en-US" dirty="0"/>
          </a:p>
        </p:txBody>
      </p:sp>
      <p:sp>
        <p:nvSpPr>
          <p:cNvPr id="6" name="CuadroTexto 5">
            <a:extLst>
              <a:ext uri="{FF2B5EF4-FFF2-40B4-BE49-F238E27FC236}">
                <a16:creationId xmlns:a16="http://schemas.microsoft.com/office/drawing/2014/main" id="{E5FB74A9-1459-4413-975A-031C2611011F}"/>
              </a:ext>
            </a:extLst>
          </p:cNvPr>
          <p:cNvSpPr txBox="1"/>
          <p:nvPr/>
        </p:nvSpPr>
        <p:spPr>
          <a:xfrm>
            <a:off x="6324588" y="2734999"/>
            <a:ext cx="2787706" cy="861774"/>
          </a:xfrm>
          <a:prstGeom prst="rect">
            <a:avLst/>
          </a:prstGeom>
          <a:noFill/>
        </p:spPr>
        <p:txBody>
          <a:bodyPr wrap="square" rtlCol="0">
            <a:spAutoFit/>
          </a:bodyPr>
          <a:lstStyle/>
          <a:p>
            <a:r>
              <a:rPr kumimoji="0" lang="es-ES" sz="5000" b="0" i="0" u="none" strike="noStrike" kern="1200" cap="none" spc="0" normalizeH="0" baseline="0" noProof="0" dirty="0">
                <a:ln>
                  <a:noFill/>
                </a:ln>
                <a:solidFill>
                  <a:srgbClr val="DF6613"/>
                </a:solidFill>
                <a:effectLst/>
                <a:uLnTx/>
                <a:uFillTx/>
                <a:latin typeface="Trebuchet MS" panose="020B0603020202020204"/>
                <a:ea typeface="+mn-ea"/>
                <a:cs typeface="+mn-cs"/>
              </a:rPr>
              <a:t>las cosas</a:t>
            </a:r>
            <a:endParaRPr lang="en-US" dirty="0"/>
          </a:p>
        </p:txBody>
      </p:sp>
      <p:sp>
        <p:nvSpPr>
          <p:cNvPr id="7" name="CuadroTexto 6">
            <a:extLst>
              <a:ext uri="{FF2B5EF4-FFF2-40B4-BE49-F238E27FC236}">
                <a16:creationId xmlns:a16="http://schemas.microsoft.com/office/drawing/2014/main" id="{01C34651-6C82-47B8-B04B-C67751806C59}"/>
              </a:ext>
            </a:extLst>
          </p:cNvPr>
          <p:cNvSpPr txBox="1"/>
          <p:nvPr/>
        </p:nvSpPr>
        <p:spPr>
          <a:xfrm>
            <a:off x="6034835" y="3245476"/>
            <a:ext cx="4796295" cy="861774"/>
          </a:xfrm>
          <a:prstGeom prst="rect">
            <a:avLst/>
          </a:prstGeom>
          <a:noFill/>
        </p:spPr>
        <p:txBody>
          <a:bodyPr wrap="square" rtlCol="0">
            <a:spAutoFit/>
          </a:bodyPr>
          <a:lstStyle/>
          <a:p>
            <a:r>
              <a:rPr kumimoji="0" lang="es-ES" sz="5000" b="0" i="0" u="none" strike="noStrike" kern="1200" cap="none" spc="0" normalizeH="0" baseline="0" noProof="0" dirty="0">
                <a:ln>
                  <a:noFill/>
                </a:ln>
                <a:solidFill>
                  <a:srgbClr val="DF6613"/>
                </a:solidFill>
                <a:effectLst/>
                <a:uLnTx/>
                <a:uFillTx/>
                <a:latin typeface="Trebuchet MS" panose="020B0603020202020204"/>
                <a:ea typeface="+mn-ea"/>
                <a:cs typeface="+mn-cs"/>
              </a:rPr>
              <a:t>suceder pronto;</a:t>
            </a:r>
            <a:endParaRPr lang="en-US" dirty="0"/>
          </a:p>
        </p:txBody>
      </p:sp>
    </p:spTree>
    <p:extLst>
      <p:ext uri="{BB962C8B-B14F-4D97-AF65-F5344CB8AC3E}">
        <p14:creationId xmlns:p14="http://schemas.microsoft.com/office/powerpoint/2010/main" val="1845125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pic>
        <p:nvPicPr>
          <p:cNvPr id="21" name="Imagen 20">
            <a:extLst>
              <a:ext uri="{FF2B5EF4-FFF2-40B4-BE49-F238E27FC236}">
                <a16:creationId xmlns:a16="http://schemas.microsoft.com/office/drawing/2014/main" id="{C8159703-497C-4559-9F37-7590D696EE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2" name="Rectángulo 21">
            <a:extLst>
              <a:ext uri="{FF2B5EF4-FFF2-40B4-BE49-F238E27FC236}">
                <a16:creationId xmlns:a16="http://schemas.microsoft.com/office/drawing/2014/main" id="{75B286E7-D750-42EF-9241-2DDF826F777D}"/>
              </a:ext>
            </a:extLst>
          </p:cNvPr>
          <p:cNvSpPr/>
          <p:nvPr/>
        </p:nvSpPr>
        <p:spPr>
          <a:xfrm>
            <a:off x="-1" y="0"/>
            <a:ext cx="2419643" cy="6858000"/>
          </a:xfrm>
          <a:prstGeom prst="rect">
            <a:avLst/>
          </a:prstGeom>
          <a:solidFill>
            <a:srgbClr val="002060"/>
          </a:solidFill>
          <a:ln>
            <a:solidFill>
              <a:schemeClr val="bg1"/>
            </a:solidFill>
          </a:ln>
          <a:scene3d>
            <a:camera prst="orthographicFront"/>
            <a:lightRig rig="threePt" dir="t"/>
          </a:scene3d>
          <a:sp3d contourW="6350">
            <a:bevelT w="165100" prst="coolSlant"/>
            <a:bevelB w="88900"/>
            <a:contourClr>
              <a:srgbClr val="DF6613"/>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ángulo 22">
            <a:extLst>
              <a:ext uri="{FF2B5EF4-FFF2-40B4-BE49-F238E27FC236}">
                <a16:creationId xmlns:a16="http://schemas.microsoft.com/office/drawing/2014/main" id="{D68EC996-8EC5-4046-B152-18FAA35DD062}"/>
              </a:ext>
            </a:extLst>
          </p:cNvPr>
          <p:cNvSpPr/>
          <p:nvPr/>
        </p:nvSpPr>
        <p:spPr>
          <a:xfrm>
            <a:off x="2125035" y="0"/>
            <a:ext cx="10066964" cy="6858000"/>
          </a:xfrm>
          <a:prstGeom prst="rect">
            <a:avLst/>
          </a:prstGeom>
          <a:solidFill>
            <a:schemeClr val="bg1">
              <a:alpha val="79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uadroTexto 24">
            <a:extLst>
              <a:ext uri="{FF2B5EF4-FFF2-40B4-BE49-F238E27FC236}">
                <a16:creationId xmlns:a16="http://schemas.microsoft.com/office/drawing/2014/main" id="{2834B90D-09C4-4059-976B-86C808CAF05A}"/>
              </a:ext>
            </a:extLst>
          </p:cNvPr>
          <p:cNvSpPr txBox="1"/>
          <p:nvPr/>
        </p:nvSpPr>
        <p:spPr>
          <a:xfrm>
            <a:off x="125489" y="6313785"/>
            <a:ext cx="1930329" cy="400110"/>
          </a:xfrm>
          <a:prstGeom prst="rect">
            <a:avLst/>
          </a:prstGeom>
          <a:noFill/>
          <a:scene3d>
            <a:camera prst="orthographicFront"/>
            <a:lightRig rig="sunset" dir="t">
              <a:rot lat="0" lon="0" rev="1800000"/>
            </a:lightRig>
          </a:scene3d>
          <a:sp3d contourW="12700">
            <a:bevelT w="146050" prst="relaxedInset"/>
            <a:bevelB w="25400"/>
            <a:contourClr>
              <a:srgbClr val="DF6613"/>
            </a:contourClr>
          </a:sp3d>
        </p:spPr>
        <p:txBody>
          <a:bodyPr wrap="square" rtlCol="0">
            <a:spAutoFit/>
          </a:bodyPr>
          <a:lstStyle/>
          <a:p>
            <a:r>
              <a:rPr lang="en-US" sz="2000" b="1" dirty="0">
                <a:solidFill>
                  <a:srgbClr val="DF6613"/>
                </a:solidFill>
              </a:rPr>
              <a:t>CristoWeb</a:t>
            </a:r>
            <a:r>
              <a:rPr lang="en-US" sz="2000" b="1" dirty="0">
                <a:solidFill>
                  <a:schemeClr val="bg1"/>
                </a:solidFill>
              </a:rPr>
              <a:t>.com</a:t>
            </a:r>
            <a:endParaRPr lang="es-DO" sz="2000" b="1" dirty="0">
              <a:solidFill>
                <a:schemeClr val="bg1"/>
              </a:solidFill>
            </a:endParaRPr>
          </a:p>
        </p:txBody>
      </p:sp>
      <p:sp>
        <p:nvSpPr>
          <p:cNvPr id="27" name="CuadroTexto 26">
            <a:extLst>
              <a:ext uri="{FF2B5EF4-FFF2-40B4-BE49-F238E27FC236}">
                <a16:creationId xmlns:a16="http://schemas.microsoft.com/office/drawing/2014/main" id="{9C2AA7C8-5C83-426B-A350-2969F6917213}"/>
              </a:ext>
            </a:extLst>
          </p:cNvPr>
          <p:cNvSpPr txBox="1"/>
          <p:nvPr/>
        </p:nvSpPr>
        <p:spPr>
          <a:xfrm>
            <a:off x="41081" y="1926574"/>
            <a:ext cx="2043993" cy="523220"/>
          </a:xfrm>
          <a:prstGeom prst="rect">
            <a:avLst/>
          </a:prstGeom>
          <a:noFill/>
        </p:spPr>
        <p:txBody>
          <a:bodyPr wrap="square" rtlCol="0">
            <a:spAutoFit/>
          </a:bodyPr>
          <a:lstStyle/>
          <a:p>
            <a:pPr algn="ctr"/>
            <a:r>
              <a:rPr lang="es-ES" sz="2800" dirty="0">
                <a:solidFill>
                  <a:schemeClr val="bg1"/>
                </a:solidFill>
                <a:latin typeface="Britannic Bold" panose="020B0903060703020204" pitchFamily="34" charset="0"/>
              </a:rPr>
              <a:t>Apocalipsis</a:t>
            </a:r>
          </a:p>
        </p:txBody>
      </p:sp>
      <p:sp>
        <p:nvSpPr>
          <p:cNvPr id="11" name="Triángulo rectángulo 10">
            <a:extLst>
              <a:ext uri="{FF2B5EF4-FFF2-40B4-BE49-F238E27FC236}">
                <a16:creationId xmlns:a16="http://schemas.microsoft.com/office/drawing/2014/main" id="{2F0F25E0-E6CC-4EB8-82BD-9F1CA34C3119}"/>
              </a:ext>
            </a:extLst>
          </p:cNvPr>
          <p:cNvSpPr/>
          <p:nvPr/>
        </p:nvSpPr>
        <p:spPr>
          <a:xfrm flipH="1">
            <a:off x="10625065" y="5396249"/>
            <a:ext cx="1566934" cy="1461751"/>
          </a:xfrm>
          <a:prstGeom prst="rtTriangle">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anja diagonal 11">
            <a:extLst>
              <a:ext uri="{FF2B5EF4-FFF2-40B4-BE49-F238E27FC236}">
                <a16:creationId xmlns:a16="http://schemas.microsoft.com/office/drawing/2014/main" id="{4DDD1E43-9AA3-4E73-98A1-D3E5DAC6AA1B}"/>
              </a:ext>
            </a:extLst>
          </p:cNvPr>
          <p:cNvSpPr/>
          <p:nvPr/>
        </p:nvSpPr>
        <p:spPr>
          <a:xfrm rot="5400000" flipH="1">
            <a:off x="9769695" y="4435700"/>
            <a:ext cx="2389032" cy="2455568"/>
          </a:xfrm>
          <a:prstGeom prst="diagStripe">
            <a:avLst>
              <a:gd name="adj" fmla="val 60920"/>
            </a:avLst>
          </a:prstGeom>
          <a:solidFill>
            <a:srgbClr val="DF6613"/>
          </a:solidFill>
          <a:ln>
            <a:solidFill>
              <a:srgbClr val="DF66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Marcador de contenido 2">
            <a:extLst>
              <a:ext uri="{FF2B5EF4-FFF2-40B4-BE49-F238E27FC236}">
                <a16:creationId xmlns:a16="http://schemas.microsoft.com/office/drawing/2014/main" id="{0AACC74D-D993-47A0-8BFD-9FC727101FBA}"/>
              </a:ext>
            </a:extLst>
          </p:cNvPr>
          <p:cNvSpPr txBox="1">
            <a:spLocks/>
          </p:cNvSpPr>
          <p:nvPr/>
        </p:nvSpPr>
        <p:spPr>
          <a:xfrm>
            <a:off x="2608344" y="295423"/>
            <a:ext cx="8392985" cy="6274190"/>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ES" sz="4000" b="1" i="0" u="none" strike="noStrike" kern="1200" cap="none" spc="0" normalizeH="0" baseline="0" noProof="0" dirty="0">
                <a:ln>
                  <a:noFill/>
                </a:ln>
                <a:solidFill>
                  <a:srgbClr val="DF6613"/>
                </a:solidFill>
                <a:effectLst/>
                <a:uLnTx/>
                <a:uFillTx/>
                <a:latin typeface="Perpetua" panose="02020502060401020303" pitchFamily="18" charset="0"/>
              </a:rPr>
              <a:t>Quiz</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ES" sz="4000" b="1" i="0" u="none" strike="noStrike" kern="1200" cap="none" spc="0" normalizeH="0" baseline="0" noProof="0" dirty="0">
                <a:ln>
                  <a:noFill/>
                </a:ln>
                <a:solidFill>
                  <a:srgbClr val="FF0000"/>
                </a:solidFill>
                <a:effectLst/>
                <a:uLnTx/>
                <a:uFillTx/>
                <a:latin typeface="Perpetua" panose="02020502060401020303" pitchFamily="18" charset="0"/>
              </a:rPr>
              <a:t>¿Hay un sentido de urgencia en las revelaciones?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ES" sz="4000" b="1" i="0" u="none" strike="noStrike" kern="1200" cap="none" spc="0" normalizeH="0" baseline="0" noProof="0" dirty="0">
                <a:ln>
                  <a:noFill/>
                </a:ln>
                <a:solidFill>
                  <a:srgbClr val="002060"/>
                </a:solidFill>
                <a:effectLst/>
                <a:uLnTx/>
                <a:uFillTx/>
                <a:latin typeface="Perpetua" panose="02020502060401020303" pitchFamily="18" charset="0"/>
              </a:rPr>
              <a:t>1 La revelación de Jesucristo, que Dios le dio, para manifestar a sus siervos las cosas que deben                                  ; y la declaró enviándola por medio de su ángel a su siervo Juan,</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s-ES" sz="1600" b="1" i="0" u="none" strike="noStrike" kern="1200" cap="none" spc="0" normalizeH="0" baseline="0" noProof="0" dirty="0">
              <a:ln>
                <a:noFill/>
              </a:ln>
              <a:solidFill>
                <a:srgbClr val="002060"/>
              </a:solidFill>
              <a:effectLst/>
              <a:uLnTx/>
              <a:uFillTx/>
              <a:latin typeface="Perpetua" panose="02020502060401020303" pitchFamily="18"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ES" sz="4000" b="1" i="0" u="none" strike="noStrike" kern="1200" cap="none" spc="0" normalizeH="0" baseline="0" noProof="0" dirty="0">
                <a:ln>
                  <a:noFill/>
                </a:ln>
                <a:solidFill>
                  <a:srgbClr val="002060"/>
                </a:solidFill>
                <a:effectLst/>
                <a:uLnTx/>
                <a:uFillTx/>
                <a:latin typeface="Perpetua" panose="02020502060401020303" pitchFamily="18" charset="0"/>
              </a:rPr>
              <a:t>3 Bienaventurado el que lee, y los que oyen las palabras de esta profecía, y guardan las cosas en ella escritas; porque</a:t>
            </a:r>
          </a:p>
        </p:txBody>
      </p:sp>
      <p:pic>
        <p:nvPicPr>
          <p:cNvPr id="14" name="Imagen 13">
            <a:extLst>
              <a:ext uri="{FF2B5EF4-FFF2-40B4-BE49-F238E27FC236}">
                <a16:creationId xmlns:a16="http://schemas.microsoft.com/office/drawing/2014/main" id="{F11FA383-A0BD-4159-B4A7-C66A114A4245}"/>
              </a:ext>
            </a:extLst>
          </p:cNvPr>
          <p:cNvPicPr>
            <a:picLocks noChangeAspect="1"/>
          </p:cNvPicPr>
          <p:nvPr/>
        </p:nvPicPr>
        <p:blipFill>
          <a:blip r:embed="rId3"/>
          <a:stretch>
            <a:fillRect/>
          </a:stretch>
        </p:blipFill>
        <p:spPr>
          <a:xfrm>
            <a:off x="146524" y="4103233"/>
            <a:ext cx="1889924" cy="1700931"/>
          </a:xfrm>
          <a:prstGeom prst="rect">
            <a:avLst/>
          </a:prstGeom>
        </p:spPr>
      </p:pic>
      <p:sp>
        <p:nvSpPr>
          <p:cNvPr id="2" name="CuadroTexto 1">
            <a:extLst>
              <a:ext uri="{FF2B5EF4-FFF2-40B4-BE49-F238E27FC236}">
                <a16:creationId xmlns:a16="http://schemas.microsoft.com/office/drawing/2014/main" id="{74C7EB3D-7A5F-4180-8A43-D92A6FD846CF}"/>
              </a:ext>
            </a:extLst>
          </p:cNvPr>
          <p:cNvSpPr txBox="1"/>
          <p:nvPr/>
        </p:nvSpPr>
        <p:spPr>
          <a:xfrm>
            <a:off x="7611414" y="128789"/>
            <a:ext cx="2125013" cy="476518"/>
          </a:xfrm>
          <a:prstGeom prst="rect">
            <a:avLst/>
          </a:prstGeom>
          <a:noFill/>
        </p:spPr>
        <p:txBody>
          <a:bodyPr wrap="square" rtlCol="0">
            <a:spAutoFit/>
          </a:bodyPr>
          <a:lstStyle/>
          <a:p>
            <a:endParaRPr lang="en-US" dirty="0"/>
          </a:p>
        </p:txBody>
      </p:sp>
      <p:sp>
        <p:nvSpPr>
          <p:cNvPr id="3" name="CuadroTexto 2">
            <a:extLst>
              <a:ext uri="{FF2B5EF4-FFF2-40B4-BE49-F238E27FC236}">
                <a16:creationId xmlns:a16="http://schemas.microsoft.com/office/drawing/2014/main" id="{BDFCF9D3-6DB2-4144-90D8-13CA3C211981}"/>
              </a:ext>
            </a:extLst>
          </p:cNvPr>
          <p:cNvSpPr txBox="1"/>
          <p:nvPr/>
        </p:nvSpPr>
        <p:spPr>
          <a:xfrm>
            <a:off x="5931981" y="2664578"/>
            <a:ext cx="3971872" cy="738664"/>
          </a:xfrm>
          <a:prstGeom prst="rect">
            <a:avLst/>
          </a:prstGeom>
          <a:noFill/>
        </p:spPr>
        <p:txBody>
          <a:bodyPr wrap="square" rtlCol="0">
            <a:spAutoFit/>
          </a:bodyPr>
          <a:lstStyle/>
          <a:p>
            <a:r>
              <a:rPr kumimoji="0" lang="es-ES" sz="4200" b="1" i="0" u="none" strike="noStrike" kern="1200" cap="none" spc="0" normalizeH="0" baseline="0" noProof="0" dirty="0">
                <a:ln>
                  <a:noFill/>
                </a:ln>
                <a:solidFill>
                  <a:srgbClr val="DF6613"/>
                </a:solidFill>
                <a:effectLst/>
                <a:uLnTx/>
                <a:uFillTx/>
                <a:latin typeface="Perpetua" panose="02020502060401020303" pitchFamily="18" charset="0"/>
              </a:rPr>
              <a:t>suceder pronto</a:t>
            </a:r>
            <a:endParaRPr lang="en-US" b="1" dirty="0">
              <a:latin typeface="Perpetua" panose="02020502060401020303" pitchFamily="18" charset="0"/>
            </a:endParaRPr>
          </a:p>
        </p:txBody>
      </p:sp>
      <p:sp>
        <p:nvSpPr>
          <p:cNvPr id="4" name="CuadroTexto 3">
            <a:extLst>
              <a:ext uri="{FF2B5EF4-FFF2-40B4-BE49-F238E27FC236}">
                <a16:creationId xmlns:a16="http://schemas.microsoft.com/office/drawing/2014/main" id="{4BE47B34-7923-40D7-A28F-B18C7CF2EB93}"/>
              </a:ext>
            </a:extLst>
          </p:cNvPr>
          <p:cNvSpPr txBox="1"/>
          <p:nvPr/>
        </p:nvSpPr>
        <p:spPr>
          <a:xfrm>
            <a:off x="2601902" y="5872388"/>
            <a:ext cx="5009511" cy="690189"/>
          </a:xfrm>
          <a:prstGeom prst="rect">
            <a:avLst/>
          </a:prstGeom>
          <a:noFill/>
        </p:spPr>
        <p:txBody>
          <a:bodyPr wrap="square"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ES" sz="4200" b="1" i="0" u="none" strike="noStrike" kern="1200" cap="none" spc="0" normalizeH="0" baseline="0" noProof="0" dirty="0">
                <a:ln>
                  <a:noFill/>
                </a:ln>
                <a:solidFill>
                  <a:srgbClr val="DF6613"/>
                </a:solidFill>
                <a:effectLst/>
                <a:uLnTx/>
                <a:uFillTx/>
                <a:latin typeface="Perpetua" panose="02020502060401020303" pitchFamily="18" charset="0"/>
              </a:rPr>
              <a:t>el tiempo está cerca.</a:t>
            </a:r>
          </a:p>
        </p:txBody>
      </p:sp>
    </p:spTree>
    <p:extLst>
      <p:ext uri="{BB962C8B-B14F-4D97-AF65-F5344CB8AC3E}">
        <p14:creationId xmlns:p14="http://schemas.microsoft.com/office/powerpoint/2010/main" val="1505373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theme/theme1.xml><?xml version="1.0" encoding="utf-8"?>
<a:theme xmlns:a="http://schemas.openxmlformats.org/drawingml/2006/main" name="Tema de Office">
  <a:themeElements>
    <a:clrScheme name="Violeta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1054</TotalTime>
  <Words>1745</Words>
  <Application>Microsoft Office PowerPoint</Application>
  <PresentationFormat>Panorámica</PresentationFormat>
  <Paragraphs>175</Paragraphs>
  <Slides>27</Slides>
  <Notes>0</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27</vt:i4>
      </vt:variant>
    </vt:vector>
  </HeadingPairs>
  <TitlesOfParts>
    <vt:vector size="36" baseType="lpstr">
      <vt:lpstr>Arial</vt:lpstr>
      <vt:lpstr>Bahnschrift Light SemiCondensed</vt:lpstr>
      <vt:lpstr>Bahnschrift SemiBold</vt:lpstr>
      <vt:lpstr>Britannic Bold</vt:lpstr>
      <vt:lpstr>Calibri</vt:lpstr>
      <vt:lpstr>Calibri Light</vt:lpstr>
      <vt:lpstr>Perpetua</vt:lpstr>
      <vt:lpstr>Trebuchet MS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jacquideshommeslive deshommes</dc:creator>
  <cp:lastModifiedBy>uaguero</cp:lastModifiedBy>
  <cp:revision>155</cp:revision>
  <dcterms:created xsi:type="dcterms:W3CDTF">2021-01-31T22:55:27Z</dcterms:created>
  <dcterms:modified xsi:type="dcterms:W3CDTF">2021-02-13T18:54:23Z</dcterms:modified>
</cp:coreProperties>
</file>