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4AD04-00E1-2444-51A5-C120EF07F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AED502-9BC8-F367-A093-CAB83B586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767B31-4EFC-7806-7E50-5A5DDA47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D03B-75D3-4969-B7A5-DD0C310991ED}" type="datetimeFigureOut">
              <a:rPr lang="es-DO" smtClean="0"/>
              <a:t>16/6/2024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2242A9-387B-1A9F-6754-61BFF1DF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557ED5-FA65-6C4D-5B6C-FAA63705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2B33-9D2C-461E-95EF-67F60DD601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6967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7D41F-E107-A58A-57B7-2CB12C83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FAD903-4486-579A-41C1-5450598CF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748151-F112-9D79-894A-89ECB10E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D03B-75D3-4969-B7A5-DD0C310991ED}" type="datetimeFigureOut">
              <a:rPr lang="es-DO" smtClean="0"/>
              <a:t>16/6/2024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0A84D-D2D7-7920-3D5F-4AA4A30B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139C3-AE89-C291-E85E-5679CA0C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2B33-9D2C-461E-95EF-67F60DD601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2365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A602EE-A330-C387-A0A4-941C45D1F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704DB6-4A0C-46EE-28E8-3EE0C117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E74CB8-F450-7570-C0B2-D7C8205D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D03B-75D3-4969-B7A5-DD0C310991ED}" type="datetimeFigureOut">
              <a:rPr lang="es-DO" smtClean="0"/>
              <a:t>16/6/2024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32980-DA3B-C4A7-C0A9-2E287B2E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65EE27-D416-BE9F-E271-3D33A5F0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2B33-9D2C-461E-95EF-67F60DD601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2104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9E4FD-184A-AED6-EEF7-28C96A53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87DF13-E1F3-C856-41F0-308603070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5A6DD5-9AE9-0384-BED7-2549E1A4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D03B-75D3-4969-B7A5-DD0C310991ED}" type="datetimeFigureOut">
              <a:rPr lang="es-DO" smtClean="0"/>
              <a:t>16/6/2024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CF217F-0264-D675-AED0-0C7296A9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A2D5F-D4C5-8D9E-B72A-4A49F831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2B33-9D2C-461E-95EF-67F60DD601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8782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4C237-DA97-1A87-B1FE-D979AA2B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5E2E67-917F-AB6D-3782-9B440D3F3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BF9FFF-E41A-772C-4495-3535D5D0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D03B-75D3-4969-B7A5-DD0C310991ED}" type="datetimeFigureOut">
              <a:rPr lang="es-DO" smtClean="0"/>
              <a:t>16/6/2024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20A96B-D7D3-0E7D-9CB0-DC9C9971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E3C1B7-0EB9-FEA2-5589-91127702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2B33-9D2C-461E-95EF-67F60DD601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8914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11EF6-8F87-0816-266E-55B6AE93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8CFFC3-ED8B-CDA8-5301-4FE07404B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C4650E-3D07-4773-56E8-CF8D88A0F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0D520E-EFC8-31A1-4AD0-606F24A9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D03B-75D3-4969-B7A5-DD0C310991ED}" type="datetimeFigureOut">
              <a:rPr lang="es-DO" smtClean="0"/>
              <a:t>16/6/2024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96141D-2C98-E484-54F5-6F3B2DB9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545EC3-17D1-4283-6D25-3A49945C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2B33-9D2C-461E-95EF-67F60DD601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2176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4CDEF-D7FA-43A9-D19E-080D1D31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2D86DC-7540-91E6-59AC-C54869FE1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F80072-5510-6F98-7B90-6921268B1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24110A-53AB-1077-8270-720502EDC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74130D-66D7-E434-3E54-A553AA359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A147CA4-1CC4-1DC3-539B-7E8E3FE7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D03B-75D3-4969-B7A5-DD0C310991ED}" type="datetimeFigureOut">
              <a:rPr lang="es-DO" smtClean="0"/>
              <a:t>16/6/2024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CA6280-CA74-80D8-624C-6E53A6C9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4CC69D-E78C-698B-DD7A-977C71BC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2B33-9D2C-461E-95EF-67F60DD601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3131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AE8CF-E855-BA02-D6B3-84B5ACEB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147CA5-28DD-19DF-E802-98DD2510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D03B-75D3-4969-B7A5-DD0C310991ED}" type="datetimeFigureOut">
              <a:rPr lang="es-DO" smtClean="0"/>
              <a:t>16/6/2024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6D3B8A-5E68-437C-18BD-2F743803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D3FD4E-544C-65D2-02FF-3BEC368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2B33-9D2C-461E-95EF-67F60DD601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8293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F23715-C89D-7370-7A0E-8F62CF3E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D03B-75D3-4969-B7A5-DD0C310991ED}" type="datetimeFigureOut">
              <a:rPr lang="es-DO" smtClean="0"/>
              <a:t>16/6/2024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DCF5FC-9FEA-BCC9-84A4-E5DE8E75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F14C10-1934-C802-9CE6-3A1E42B6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2B33-9D2C-461E-95EF-67F60DD601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1655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8EEAA-39DD-A5EA-E528-D576D41C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3C5B99-99E6-446E-5967-8D7BBB7EA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37F6BC-74DC-C696-F635-C24E25D6B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9F85C1-6E44-54E7-9728-3D0B16B1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D03B-75D3-4969-B7A5-DD0C310991ED}" type="datetimeFigureOut">
              <a:rPr lang="es-DO" smtClean="0"/>
              <a:t>16/6/2024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756E22-64F1-E74B-3743-4AF78AA2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0EBAA9-730E-2039-149D-79DFE3F1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2B33-9D2C-461E-95EF-67F60DD601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392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5A885-3E34-B0F7-6153-FEAEE3655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C3812AB-02C7-FCE3-1A1C-3860BCB8C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F8AE4D-C92E-B7AA-7DDF-2BBF3FC4A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EEFE4A-D8A0-6540-33ED-49B04530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D03B-75D3-4969-B7A5-DD0C310991ED}" type="datetimeFigureOut">
              <a:rPr lang="es-DO" smtClean="0"/>
              <a:t>16/6/2024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2F9D45-AF97-D424-5D4F-1D0B0143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45EC16-0720-145E-E5AA-D6B4138A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2B33-9D2C-461E-95EF-67F60DD601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4844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CEEB9B-D99B-CCDA-1D6C-74D106D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ED6F6D-6E3C-5072-000F-4FC850609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AA0025-2840-07C1-13DF-D23EC3AA4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85D03B-75D3-4969-B7A5-DD0C310991ED}" type="datetimeFigureOut">
              <a:rPr lang="es-DO" smtClean="0"/>
              <a:t>16/6/2024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E63042-3688-4F14-2DC5-8AD8C9703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051E9-F053-EF03-02CA-645BBA843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932B33-9D2C-461E-95EF-67F60DD601F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90666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DDA29EE-C1E8-70B9-E409-0230F29EB8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ADA2F62A-80CE-D48A-25F6-CB2DE5C689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0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C0BA646D-AE20-9707-8262-3197F6C281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5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26A5EE51-564F-C37C-3FF5-B100E7D2F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5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677CA99B-0293-A5A5-86D0-653FDF74B4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1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13F303BA-DF24-8B21-98A0-072F7C1CF9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49E4B031-C182-AD55-5B24-5C78791C51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68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AE756843-E6F0-E461-A204-7BC5AB762F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5D8E7DD4-43A7-67C2-8867-305ED147E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3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F0E17CE1-289A-BF77-24FE-58F7AD01B6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95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C8153267-79BD-77E8-E229-CBDF8C0B00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6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7D214656-5C09-5B4A-DAEA-FB954F1BFC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1CD8F2FB-6246-D667-C035-34AE064D3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65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10F856A0-7040-844E-1E3D-8B6A396E18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52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9C0F0D34-DE1C-EBFA-0E66-0B1D0A78E2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92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5FC336F6-3990-C230-3D7A-32C2483D8A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3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675568CD-8DF6-8980-BBD9-4FC412C065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31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7262D0D9-C349-6C28-D30A-149068E801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3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E145F8E1-ACBF-72D8-1027-98A7945A39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97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54F82B0E-250B-1823-8F81-88919271B5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4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FBA47850-B41C-EADF-232E-E0C1304748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93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11923793-0ED3-9C43-4188-DFFFF2E5F1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7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564825E5-13ED-5FD8-D75A-2461F7B2C7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46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198B970F-2CC0-F8D3-1D18-254C33F786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0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E035D378-8346-BAC8-27CF-CD73014A01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45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389DCA2B-5297-744D-5A90-9CCB7DE1D2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06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A4A1A823-622B-3FB3-C441-FCB464ABA1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1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9CBCB329-51D9-43F2-E194-E6466F016A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08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BAACA81F-27C8-0264-3B14-DE714E4622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74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6">
            <a:extLst>
              <a:ext uri="{FF2B5EF4-FFF2-40B4-BE49-F238E27FC236}">
                <a16:creationId xmlns:a16="http://schemas.microsoft.com/office/drawing/2014/main" id="{A93C50E4-6230-52C1-93E3-DE9193B42E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59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7">
            <a:extLst>
              <a:ext uri="{FF2B5EF4-FFF2-40B4-BE49-F238E27FC236}">
                <a16:creationId xmlns:a16="http://schemas.microsoft.com/office/drawing/2014/main" id="{4B99718E-4B52-876D-31F0-C1971182CF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0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8">
            <a:extLst>
              <a:ext uri="{FF2B5EF4-FFF2-40B4-BE49-F238E27FC236}">
                <a16:creationId xmlns:a16="http://schemas.microsoft.com/office/drawing/2014/main" id="{F9AF30E2-A9B9-5321-FC45-6ECA7811B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5E4A1EC-80CC-8F8A-22A8-5FFD68730E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94AF21F3-F109-5779-B000-4275B74F5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1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9527DD3D-EBEE-F688-3E31-267E587294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7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A88843DA-FA04-53F5-2D5E-E959103BE2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7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E75A31DD-352A-CCCB-0659-0744862599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6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F8B2FDAC-76BE-184E-27D7-38E3C95E78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71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2024-06-17T00:53:52Z</dcterms:created>
  <dcterms:modified xsi:type="dcterms:W3CDTF">2024-06-17T00:55:16Z</dcterms:modified>
</cp:coreProperties>
</file>