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</p:sldIdLst>
  <p:sldSz cx="12192000" cy="6858000"/>
  <p:notesSz cx="6858000" cy="9144000"/>
  <p:photoAlbum/>
  <p:defaultTextStyle>
    <a:defPPr>
      <a:defRPr lang="es-D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6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437028-1D3B-523C-06AE-2FBE5AB348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C377234-23A7-A43C-8AA2-1612CA32DD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D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F6D434-DCCE-047F-C2DC-03096E643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9396-D299-4A44-BC80-83D18FB4D253}" type="datetimeFigureOut">
              <a:rPr lang="es-DO" smtClean="0"/>
              <a:t>30/5/2024</a:t>
            </a:fld>
            <a:endParaRPr lang="es-D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9F49B4-0958-3167-C6E4-4CB845816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CC8D7D-08B4-D03A-777F-AE93BE914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0A43C-57DE-4E09-A8AD-E95E54A1928C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873484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387410-031F-AC7D-95E8-842BF18DE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79F87E9-D1FA-460F-D283-7F693B9642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D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918F003-0730-E7A8-33E0-80139AEA2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9396-D299-4A44-BC80-83D18FB4D253}" type="datetimeFigureOut">
              <a:rPr lang="es-DO" smtClean="0"/>
              <a:t>30/5/2024</a:t>
            </a:fld>
            <a:endParaRPr lang="es-D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41BD28-A290-DCB0-C72D-5A218BC55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AD3829-88E0-87B5-3E12-8B097D3B1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0A43C-57DE-4E09-A8AD-E95E54A1928C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4166241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DBA4E5E-D2F2-FA4B-13A6-43959E7B70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884851-9B4B-B5FF-5DFC-E57DAE964D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D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2C42964-16A6-178A-76A9-6CEF1E2BD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9396-D299-4A44-BC80-83D18FB4D253}" type="datetimeFigureOut">
              <a:rPr lang="es-DO" smtClean="0"/>
              <a:t>30/5/2024</a:t>
            </a:fld>
            <a:endParaRPr lang="es-D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0BBBDDF-B78E-697D-287E-BECFB0ECB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A4814FC-6253-C764-9B72-9CB2AA79D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0A43C-57DE-4E09-A8AD-E95E54A1928C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414559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35DF99-9550-A578-6B63-4DAF5BF60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F435C3A-C7AC-6605-63A3-33A0D7113E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D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412AA9-14D5-1653-6869-2DE92B156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9396-D299-4A44-BC80-83D18FB4D253}" type="datetimeFigureOut">
              <a:rPr lang="es-DO" smtClean="0"/>
              <a:t>30/5/2024</a:t>
            </a:fld>
            <a:endParaRPr lang="es-D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4E74AB-7752-C5C5-F737-72073D90A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68709B-A916-D0FC-A06B-D0B2C0F49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0A43C-57DE-4E09-A8AD-E95E54A1928C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127146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5A607F-C968-05CE-CC66-6610B00A6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AA6372B-F2B7-746C-283E-F916E47B1C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D10DB0-B398-FB9A-97A6-8B02AAA52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9396-D299-4A44-BC80-83D18FB4D253}" type="datetimeFigureOut">
              <a:rPr lang="es-DO" smtClean="0"/>
              <a:t>30/5/2024</a:t>
            </a:fld>
            <a:endParaRPr lang="es-D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32233EA-F02C-DE00-E2AD-3154942A5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FDF3D16-AF8B-55A6-B012-0C2EA1D23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0A43C-57DE-4E09-A8AD-E95E54A1928C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834261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55E307-4B7E-B48F-E5FA-F90EEE64C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7FFDD8-56D8-42E6-DCF8-C932D03244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D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FD0DA29-89B4-3E2D-2FEA-C75617C928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D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B103F35-14F0-9854-9818-B820D79F0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9396-D299-4A44-BC80-83D18FB4D253}" type="datetimeFigureOut">
              <a:rPr lang="es-DO" smtClean="0"/>
              <a:t>30/5/2024</a:t>
            </a:fld>
            <a:endParaRPr lang="es-D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A182E33-0483-8214-9BC6-7F0DB7945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CF926A9-8E10-6AF1-F098-F9F8540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0A43C-57DE-4E09-A8AD-E95E54A1928C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157460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10E34A-24B6-EBA4-34F6-2E245ADFD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6CB8F09-5367-A0F2-B6D6-C73233555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61158A1-DFB7-7FDC-5CB1-E6418DB18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D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71434E7-E5EB-69DD-040D-D300B7155C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711C265-ECC0-3F85-806C-C652D1A123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D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A0C9B8B-BEB3-9FC7-40D7-F941E00A3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9396-D299-4A44-BC80-83D18FB4D253}" type="datetimeFigureOut">
              <a:rPr lang="es-DO" smtClean="0"/>
              <a:t>30/5/2024</a:t>
            </a:fld>
            <a:endParaRPr lang="es-D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0A2D93C-0882-0FE8-C12E-CD28CB0AB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6994D86-BC8D-6873-8FC0-5736AFCBE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0A43C-57DE-4E09-A8AD-E95E54A1928C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418464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EA2910-7A1D-E7B6-088D-48DF01A90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B4E9BC3-AC97-6945-5F36-2C2AC730B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9396-D299-4A44-BC80-83D18FB4D253}" type="datetimeFigureOut">
              <a:rPr lang="es-DO" smtClean="0"/>
              <a:t>30/5/2024</a:t>
            </a:fld>
            <a:endParaRPr lang="es-D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D6DD985-771C-0449-EBD4-657094421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258F1AC-4733-1B27-E239-82FD7A420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0A43C-57DE-4E09-A8AD-E95E54A1928C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369179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4494CE8-D8C9-BAC5-1C2D-02BA6138C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9396-D299-4A44-BC80-83D18FB4D253}" type="datetimeFigureOut">
              <a:rPr lang="es-DO" smtClean="0"/>
              <a:t>30/5/2024</a:t>
            </a:fld>
            <a:endParaRPr lang="es-D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F0BD918-4CE4-1AF1-A155-305911A62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02CC390-7C40-F866-3706-0179A3721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0A43C-57DE-4E09-A8AD-E95E54A1928C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787847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A0F53E-4A80-1E72-2138-64DD1448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314A536-BA7E-B6EA-925C-75E766707A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D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D9F10CE-64B0-346E-1D44-B522EB467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4FB0AFC-64C3-7E5D-9B36-18DB68CF8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9396-D299-4A44-BC80-83D18FB4D253}" type="datetimeFigureOut">
              <a:rPr lang="es-DO" smtClean="0"/>
              <a:t>30/5/2024</a:t>
            </a:fld>
            <a:endParaRPr lang="es-D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D6B8128-1A87-5CC6-2A04-B7383CB25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2BE9515-9205-B36F-4663-A1C4CF8CF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0A43C-57DE-4E09-A8AD-E95E54A1928C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596140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AFFFFD-FA4C-1193-81B6-31B9A4107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D5E9860-0660-EAC6-4567-D2F9F4B62C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D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2C958B7-4682-C454-16D1-87F2DB1C52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A60400C-68E8-BC26-8B91-5C33D0E5E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9396-D299-4A44-BC80-83D18FB4D253}" type="datetimeFigureOut">
              <a:rPr lang="es-DO" smtClean="0"/>
              <a:t>30/5/2024</a:t>
            </a:fld>
            <a:endParaRPr lang="es-D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CBCF6E8-44A2-E405-CD92-1EE57A12E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71F543-6EB1-8977-6A62-289550536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0A43C-57DE-4E09-A8AD-E95E54A1928C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993038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C9B93A0-A303-545B-B9E9-01962FB85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38862C6-A35B-D382-10F6-2838B3FAF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D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E3FF58-6A02-DE63-62C2-154090683C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419396-D299-4A44-BC80-83D18FB4D253}" type="datetimeFigureOut">
              <a:rPr lang="es-DO" smtClean="0"/>
              <a:t>30/5/2024</a:t>
            </a:fld>
            <a:endParaRPr lang="es-D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9C4EE62-4277-C4C5-B010-699D3F5BF1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D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5D2DCC5-F787-427A-495A-C250FE2226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10A43C-57DE-4E09-A8AD-E95E54A1928C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3041988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D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1">
            <a:extLst>
              <a:ext uri="{FF2B5EF4-FFF2-40B4-BE49-F238E27FC236}">
                <a16:creationId xmlns:a16="http://schemas.microsoft.com/office/drawing/2014/main" id="{9075EA48-4384-D645-0F40-68383EEE71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35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10">
            <a:extLst>
              <a:ext uri="{FF2B5EF4-FFF2-40B4-BE49-F238E27FC236}">
                <a16:creationId xmlns:a16="http://schemas.microsoft.com/office/drawing/2014/main" id="{D2048682-62D1-9166-03BD-06D0AB2AD5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390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11">
            <a:extLst>
              <a:ext uri="{FF2B5EF4-FFF2-40B4-BE49-F238E27FC236}">
                <a16:creationId xmlns:a16="http://schemas.microsoft.com/office/drawing/2014/main" id="{2519D0AC-E8E2-5835-5730-9926B91B71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895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12">
            <a:extLst>
              <a:ext uri="{FF2B5EF4-FFF2-40B4-BE49-F238E27FC236}">
                <a16:creationId xmlns:a16="http://schemas.microsoft.com/office/drawing/2014/main" id="{45C51F71-5C79-EB49-F4CA-20BC07ADD7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270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13">
            <a:extLst>
              <a:ext uri="{FF2B5EF4-FFF2-40B4-BE49-F238E27FC236}">
                <a16:creationId xmlns:a16="http://schemas.microsoft.com/office/drawing/2014/main" id="{418DBA97-9B45-3616-5723-38B1163B3D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27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14">
            <a:extLst>
              <a:ext uri="{FF2B5EF4-FFF2-40B4-BE49-F238E27FC236}">
                <a16:creationId xmlns:a16="http://schemas.microsoft.com/office/drawing/2014/main" id="{ABCDE41B-D794-A860-D1F8-8DB4B081AA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941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15">
            <a:extLst>
              <a:ext uri="{FF2B5EF4-FFF2-40B4-BE49-F238E27FC236}">
                <a16:creationId xmlns:a16="http://schemas.microsoft.com/office/drawing/2014/main" id="{6B3FC70C-0D9E-D067-B970-86DBC73097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389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16">
            <a:extLst>
              <a:ext uri="{FF2B5EF4-FFF2-40B4-BE49-F238E27FC236}">
                <a16:creationId xmlns:a16="http://schemas.microsoft.com/office/drawing/2014/main" id="{8B236C28-DCD8-D30A-7DFE-78C230536A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1467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17">
            <a:extLst>
              <a:ext uri="{FF2B5EF4-FFF2-40B4-BE49-F238E27FC236}">
                <a16:creationId xmlns:a16="http://schemas.microsoft.com/office/drawing/2014/main" id="{5AD53955-7447-5622-3468-4122E58515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083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18">
            <a:extLst>
              <a:ext uri="{FF2B5EF4-FFF2-40B4-BE49-F238E27FC236}">
                <a16:creationId xmlns:a16="http://schemas.microsoft.com/office/drawing/2014/main" id="{45734511-D4A9-EBD0-D898-2FB7D14D92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1840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19">
            <a:extLst>
              <a:ext uri="{FF2B5EF4-FFF2-40B4-BE49-F238E27FC236}">
                <a16:creationId xmlns:a16="http://schemas.microsoft.com/office/drawing/2014/main" id="{9259E00D-38C7-C936-A834-3E23F4D944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826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">
            <a:extLst>
              <a:ext uri="{FF2B5EF4-FFF2-40B4-BE49-F238E27FC236}">
                <a16:creationId xmlns:a16="http://schemas.microsoft.com/office/drawing/2014/main" id="{F33ACDA4-9DFF-6FA0-122B-E99278A643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56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0">
            <a:extLst>
              <a:ext uri="{FF2B5EF4-FFF2-40B4-BE49-F238E27FC236}">
                <a16:creationId xmlns:a16="http://schemas.microsoft.com/office/drawing/2014/main" id="{405E50AA-DB4E-0FA4-7370-F15384C4A1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3217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1">
            <a:extLst>
              <a:ext uri="{FF2B5EF4-FFF2-40B4-BE49-F238E27FC236}">
                <a16:creationId xmlns:a16="http://schemas.microsoft.com/office/drawing/2014/main" id="{739B0F22-1436-0A4F-4A93-C42FCA7FC3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5317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2">
            <a:extLst>
              <a:ext uri="{FF2B5EF4-FFF2-40B4-BE49-F238E27FC236}">
                <a16:creationId xmlns:a16="http://schemas.microsoft.com/office/drawing/2014/main" id="{178B6C87-9F7B-4BAC-52B6-B2118EAF20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021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3">
            <a:extLst>
              <a:ext uri="{FF2B5EF4-FFF2-40B4-BE49-F238E27FC236}">
                <a16:creationId xmlns:a16="http://schemas.microsoft.com/office/drawing/2014/main" id="{100614A5-39BE-2FC1-3A9C-C62FB38191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9631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4">
            <a:extLst>
              <a:ext uri="{FF2B5EF4-FFF2-40B4-BE49-F238E27FC236}">
                <a16:creationId xmlns:a16="http://schemas.microsoft.com/office/drawing/2014/main" id="{BB0FFE8A-1DDB-48DA-A510-86C04CEBFB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792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5">
            <a:extLst>
              <a:ext uri="{FF2B5EF4-FFF2-40B4-BE49-F238E27FC236}">
                <a16:creationId xmlns:a16="http://schemas.microsoft.com/office/drawing/2014/main" id="{AFF5CD95-F87A-ED06-CBC2-9D506D46AB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3207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6">
            <a:extLst>
              <a:ext uri="{FF2B5EF4-FFF2-40B4-BE49-F238E27FC236}">
                <a16:creationId xmlns:a16="http://schemas.microsoft.com/office/drawing/2014/main" id="{599454C8-55A3-D57A-F746-491D7009DB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1464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7">
            <a:extLst>
              <a:ext uri="{FF2B5EF4-FFF2-40B4-BE49-F238E27FC236}">
                <a16:creationId xmlns:a16="http://schemas.microsoft.com/office/drawing/2014/main" id="{4F7E5028-1651-8A92-177C-7BB2771D26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1429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8">
            <a:extLst>
              <a:ext uri="{FF2B5EF4-FFF2-40B4-BE49-F238E27FC236}">
                <a16:creationId xmlns:a16="http://schemas.microsoft.com/office/drawing/2014/main" id="{F15CC30E-B6F3-12B9-8195-D83741BDFC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453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9">
            <a:extLst>
              <a:ext uri="{FF2B5EF4-FFF2-40B4-BE49-F238E27FC236}">
                <a16:creationId xmlns:a16="http://schemas.microsoft.com/office/drawing/2014/main" id="{84D8D1DE-B01F-78F2-B428-9D88F9E3BD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992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3">
            <a:extLst>
              <a:ext uri="{FF2B5EF4-FFF2-40B4-BE49-F238E27FC236}">
                <a16:creationId xmlns:a16="http://schemas.microsoft.com/office/drawing/2014/main" id="{0C368142-76CD-5C47-05FA-366D47D3DC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6202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30">
            <a:extLst>
              <a:ext uri="{FF2B5EF4-FFF2-40B4-BE49-F238E27FC236}">
                <a16:creationId xmlns:a16="http://schemas.microsoft.com/office/drawing/2014/main" id="{A51EE849-B768-9F67-B8DB-83947287C1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6671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31">
            <a:extLst>
              <a:ext uri="{FF2B5EF4-FFF2-40B4-BE49-F238E27FC236}">
                <a16:creationId xmlns:a16="http://schemas.microsoft.com/office/drawing/2014/main" id="{B1211889-F98D-0FB6-F9DD-B5878A59B9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6172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32">
            <a:extLst>
              <a:ext uri="{FF2B5EF4-FFF2-40B4-BE49-F238E27FC236}">
                <a16:creationId xmlns:a16="http://schemas.microsoft.com/office/drawing/2014/main" id="{648C22EC-A262-FAA2-C940-C697A1C304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154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33">
            <a:extLst>
              <a:ext uri="{FF2B5EF4-FFF2-40B4-BE49-F238E27FC236}">
                <a16:creationId xmlns:a16="http://schemas.microsoft.com/office/drawing/2014/main" id="{866C0205-BF94-CF21-83F6-B7672B39CB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2300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34">
            <a:extLst>
              <a:ext uri="{FF2B5EF4-FFF2-40B4-BE49-F238E27FC236}">
                <a16:creationId xmlns:a16="http://schemas.microsoft.com/office/drawing/2014/main" id="{BC3C5F11-8948-0BA7-F605-E939C913FA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7640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35">
            <a:extLst>
              <a:ext uri="{FF2B5EF4-FFF2-40B4-BE49-F238E27FC236}">
                <a16:creationId xmlns:a16="http://schemas.microsoft.com/office/drawing/2014/main" id="{A0A14567-CBDA-CAE1-0BFD-945A81FD9A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9914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36">
            <a:extLst>
              <a:ext uri="{FF2B5EF4-FFF2-40B4-BE49-F238E27FC236}">
                <a16:creationId xmlns:a16="http://schemas.microsoft.com/office/drawing/2014/main" id="{0F254CBA-9700-18AC-CCCE-E3FF49819A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8415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37">
            <a:extLst>
              <a:ext uri="{FF2B5EF4-FFF2-40B4-BE49-F238E27FC236}">
                <a16:creationId xmlns:a16="http://schemas.microsoft.com/office/drawing/2014/main" id="{772F7B17-0CB2-BE2D-20CB-5BF610B431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018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38">
            <a:extLst>
              <a:ext uri="{FF2B5EF4-FFF2-40B4-BE49-F238E27FC236}">
                <a16:creationId xmlns:a16="http://schemas.microsoft.com/office/drawing/2014/main" id="{C7C6E896-405E-E78D-6EF0-0594748E1C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3197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39">
            <a:extLst>
              <a:ext uri="{FF2B5EF4-FFF2-40B4-BE49-F238E27FC236}">
                <a16:creationId xmlns:a16="http://schemas.microsoft.com/office/drawing/2014/main" id="{A07F2B13-6C60-2FBD-E8DA-434FA02A49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344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4">
            <a:extLst>
              <a:ext uri="{FF2B5EF4-FFF2-40B4-BE49-F238E27FC236}">
                <a16:creationId xmlns:a16="http://schemas.microsoft.com/office/drawing/2014/main" id="{3CF6AB35-8A11-872A-9507-083BCCC553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060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40">
            <a:extLst>
              <a:ext uri="{FF2B5EF4-FFF2-40B4-BE49-F238E27FC236}">
                <a16:creationId xmlns:a16="http://schemas.microsoft.com/office/drawing/2014/main" id="{F2755916-E35F-A2A1-D1E6-C0A4898E0B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5867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41">
            <a:extLst>
              <a:ext uri="{FF2B5EF4-FFF2-40B4-BE49-F238E27FC236}">
                <a16:creationId xmlns:a16="http://schemas.microsoft.com/office/drawing/2014/main" id="{E11D4A32-754C-6739-7E7C-23315436A1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5259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42">
            <a:extLst>
              <a:ext uri="{FF2B5EF4-FFF2-40B4-BE49-F238E27FC236}">
                <a16:creationId xmlns:a16="http://schemas.microsoft.com/office/drawing/2014/main" id="{13F47A02-7A4C-2BA1-3754-D15580139D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5432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43">
            <a:extLst>
              <a:ext uri="{FF2B5EF4-FFF2-40B4-BE49-F238E27FC236}">
                <a16:creationId xmlns:a16="http://schemas.microsoft.com/office/drawing/2014/main" id="{08B75EBD-1A36-C5EF-B03E-96D247CB3B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3861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44">
            <a:extLst>
              <a:ext uri="{FF2B5EF4-FFF2-40B4-BE49-F238E27FC236}">
                <a16:creationId xmlns:a16="http://schemas.microsoft.com/office/drawing/2014/main" id="{F43F952C-7CB3-8B75-1BAB-2942AB3D73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2279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45">
            <a:extLst>
              <a:ext uri="{FF2B5EF4-FFF2-40B4-BE49-F238E27FC236}">
                <a16:creationId xmlns:a16="http://schemas.microsoft.com/office/drawing/2014/main" id="{EB5D1C95-0B91-0275-CEFC-FBA07B8C57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279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46">
            <a:extLst>
              <a:ext uri="{FF2B5EF4-FFF2-40B4-BE49-F238E27FC236}">
                <a16:creationId xmlns:a16="http://schemas.microsoft.com/office/drawing/2014/main" id="{DA4167CA-895C-DCBB-BFAC-8AE9DEA0EF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109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5">
            <a:extLst>
              <a:ext uri="{FF2B5EF4-FFF2-40B4-BE49-F238E27FC236}">
                <a16:creationId xmlns:a16="http://schemas.microsoft.com/office/drawing/2014/main" id="{09F892C7-541C-00BF-7046-72C3DF7830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37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6">
            <a:extLst>
              <a:ext uri="{FF2B5EF4-FFF2-40B4-BE49-F238E27FC236}">
                <a16:creationId xmlns:a16="http://schemas.microsoft.com/office/drawing/2014/main" id="{886F53F6-B30D-2622-E3F4-50FAA80AA9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249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7">
            <a:extLst>
              <a:ext uri="{FF2B5EF4-FFF2-40B4-BE49-F238E27FC236}">
                <a16:creationId xmlns:a16="http://schemas.microsoft.com/office/drawing/2014/main" id="{F6A4A7F4-3CD7-4ABE-18B5-9A9F914591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747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8">
            <a:extLst>
              <a:ext uri="{FF2B5EF4-FFF2-40B4-BE49-F238E27FC236}">
                <a16:creationId xmlns:a16="http://schemas.microsoft.com/office/drawing/2014/main" id="{7F9FD5F0-EE58-DB20-0932-3279A51834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47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9">
            <a:extLst>
              <a:ext uri="{FF2B5EF4-FFF2-40B4-BE49-F238E27FC236}">
                <a16:creationId xmlns:a16="http://schemas.microsoft.com/office/drawing/2014/main" id="{CE46F143-B150-C18E-9676-F71E3C4668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6208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Panorámica</PresentationFormat>
  <Paragraphs>0</Paragraphs>
  <Slides>46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46</vt:i4>
      </vt:variant>
    </vt:vector>
  </HeadingPairs>
  <TitlesOfParts>
    <vt:vector size="50" baseType="lpstr">
      <vt:lpstr>Aptos</vt:lpstr>
      <vt:lpstr>Aptos Display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admin</cp:lastModifiedBy>
  <cp:revision>1</cp:revision>
  <dcterms:created xsi:type="dcterms:W3CDTF">2024-05-30T18:18:35Z</dcterms:created>
  <dcterms:modified xsi:type="dcterms:W3CDTF">2024-05-30T18:20:27Z</dcterms:modified>
</cp:coreProperties>
</file>