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F127D-7547-88AF-7875-A07AD212D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41CB7B-F2F3-691B-4CB6-32B995D5D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7E44BD-E9E6-6A93-61A9-618380CF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73A69-6C08-7A65-CC93-B91A7F6F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F7E1E4-16DD-3611-BAC1-97C85034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762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AC811-614C-BC6E-4397-F8EA4BD9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611739-B361-F14E-A98D-E0473F165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ED1F67-749C-7055-8F1F-991C784A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F45E73-B95C-18E1-3A89-87EA48F6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873E1-0A8C-F506-D08B-70BFE53E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998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DFB41F-D565-4180-D3DD-BEB8C9AA8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4A5907-C646-0E1E-E930-6F295AC2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A2A08-0FB6-D2D7-F65C-3184E0B3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F67B7A-C51A-DC6F-79AE-D97AC40F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6F943E-D916-5673-3A1A-6A06A3A2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0327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756AD-BB6B-127B-F9D2-7BBA9A26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84F9C-30DC-9518-6918-7CDC9401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30095C-FEE8-D3D3-142E-7AB258F8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F0700-207D-7181-4078-8EEC52C9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A6EC10-4309-8CEB-3E52-B565D803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5182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1F5EA-1562-6185-1E01-422107D7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BB9277-18A4-A66D-5F5A-A43EB623C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3DCB4-F070-E435-4C1F-357A6504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D9AF3-5703-FB34-F096-0EC4D4F8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E38BA1-280D-9506-AE75-391BEA3D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4586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82F3A-E028-7331-2DFE-D403EDAA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34FFC6-F7EA-D1C2-9494-AB354F34D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3011CB-27DD-47E4-A819-8965DFBE4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23CBC8-AE23-70FB-0FDE-BEA511CF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F8DF6F-56EE-220A-342D-7C22DF3B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871C68-9C23-634C-B846-6A2D12BA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7794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6A3C7-CDED-31B4-997D-C3865CA0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C95E2-F33E-040D-49C2-6D0747FD9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0902B8-3D11-AD92-899D-45B8DCBEB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A31909-05A3-CDE5-802B-59E006B80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87AA2E-C958-732E-7227-70B26C77E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F4B8D1-2760-26D5-DF24-4473CED3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EB6E85-D05E-1B02-4A79-33434429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6B4C80-187E-8F9E-3B7F-F879804E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7713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9AE13-DD43-F458-23B9-8F807B11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11617F-DD8C-9C9A-22F0-4E58903D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CD7460-3F64-7826-DA61-951519E7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8C794C-F369-984A-911C-7E4CFD59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4595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C87B42-83AC-CC0D-4770-C05386AB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60CCD3-AFC5-A9FA-70E5-91FC0F2F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AC1B48-54BB-29D7-6FB1-68DDF274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1986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06F69-47F1-01CF-8202-2A014CC5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35FE30-7F3E-710D-5956-F11FE7C9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0C7DF8-3DEF-CBAC-190C-4192786AD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7FD26-CDBF-8839-D95C-E2BD268D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09ADBE-0534-DE34-F06A-157D11AA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B9A611-542C-C420-B89A-E8C2F9A7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3501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87321-2E3B-5679-9C76-CB430F49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A9272-0880-6646-8912-CBAD01BE0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4B3D3-83F6-BAE4-3578-7DF2198BA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6AD087-CE13-5ADA-C08D-A1FDFD1C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C6F0C1-3879-86A3-F1EF-81404D74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3F1963-96C9-3246-40AE-62B57616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205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BE919E-A694-9ABA-863B-3420C0D5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37B396-3675-0F33-7DC9-DFBF57CB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841629-FD46-DF6A-06BA-968A57E69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46ED6-FAA6-4607-A7F3-4B2D75738263}" type="datetimeFigureOut">
              <a:rPr lang="es-DO" smtClean="0"/>
              <a:t>13/9/2024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66EFE-D552-FD2F-DE07-AC59FF41A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14FB7-B366-C35F-A241-F804F27D8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995F5E-4809-4A7B-85B3-F16E6F022AB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9918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C6BCC7C6-91DF-08FD-A447-043394F39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5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F611B192-B596-6A1C-0507-A9F40FA3C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6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FD1A2264-7AC2-44BD-227D-47956F9440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71F3A5BB-0EC7-BA1D-A4AE-44F8EE90D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9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3E6587E7-9EB2-3EED-53D6-78D67738B9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3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4D6B5F8D-81A1-46E0-046B-3FECD2AA32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7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9FC15297-C707-A5A0-920A-EC96E2939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04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4A8DB080-EDC7-28E7-D0B6-76FD2CDC9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9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7858D8FA-79CC-C564-51C0-9E10A5ECE3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6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260537EC-D00F-2AEB-7743-8A0CE5853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05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4EC0660A-2216-8C7B-9AAE-6833A2AF5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C6B3950-0D0B-FA61-7AC5-AD18E2C6B2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58B8033F-2AC1-EC8C-8259-D78BA4A65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2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9AF3893E-2F4E-A714-1E15-BBAA3C5369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6E932310-4035-45CA-84AC-3BCDAA658C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36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35A88911-A9B2-3CFE-9438-F52D597B73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5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5D48CEBF-28AF-333D-06BD-3C8A8BFB62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15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5FEB817D-07C6-2427-5C60-23A798055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4F0F5EE8-EF9A-101F-996E-964C18042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93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31058C4E-90FE-F901-189D-AF9D8C355D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9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84276499-5166-7D71-2547-4D614F448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4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4BE741C1-9359-AF19-379E-1FF76BE0C0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E38DE6BB-4C02-D411-0E27-3239B1C90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14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8D77260C-9A55-98F5-1172-041881DFB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5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403BC718-11D7-D758-3A5C-BA57C633C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36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098A5E68-91E1-D573-BC54-FC0543076B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7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EC04D127-1995-66F6-90D7-5FCD595025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4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EDEC11F9-02D1-E8A1-B99A-A230955A80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2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D8C2C18E-EFD0-F0EE-601F-53DE4E476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4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D0E9E7D-E79B-743E-D7A8-8301A019C9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8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D37D672C-877C-FBB3-65B8-CF0CB7663C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3CC79281-6E84-F348-11D4-CAA63AFEE5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519D862-B337-686B-18AF-8996E53C6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0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FDA59425-6C3A-F625-F725-A13879E39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9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E00141FB-2977-A75E-344F-4E5B0BBFC5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5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2024-09-14T02:41:25Z</dcterms:created>
  <dcterms:modified xsi:type="dcterms:W3CDTF">2024-09-14T02:42:23Z</dcterms:modified>
</cp:coreProperties>
</file>