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A513B-2412-D9AC-546C-1D02CAE09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2A60F1-F93D-D7B3-9FFC-8FC73E5F1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3D73D2-B2B7-934C-37AA-7AD42097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2CECC-6692-9BE8-F4AE-6CAB575B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ECE2C-272C-AD7D-F1FD-4184AE5E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837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1701F-63D8-D1DF-8FF5-ACE71803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68CEAF-87D0-38E8-0596-6435F2910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CF7A53-AF35-65E4-F358-E199DB20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4548CA-CC1A-30FB-765E-9DEF2D91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0E16B0-9C21-FCA4-B2BB-1C5617EF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1785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FE2223-D2F3-2EED-9E96-4F49E7A8B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D125C1-11CD-7ABF-B99E-379FB901E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1294D9-D28B-3268-439E-392E1E61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295510-1927-161A-A223-98F96A5E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41A3D7-A37B-8948-CE28-CB27965C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5481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E3475-FA46-389D-FA33-B828E00F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578B5-3C31-2B98-B2F5-3323DD21E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9344-EB28-48F1-18C1-F9570CBF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6C29EB-A635-7F81-E9B9-C90DBA49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6DE549-66E6-26CE-98C2-4F264FAA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6093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8F434-C13B-A77D-F653-EED376E7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D8AA3A-5745-930A-3E94-211FDC1C6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1E1FCE-4148-3890-CCE6-E31AAC25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B42B3-625A-EC2B-5664-FECC0801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916745-CBD4-D7FC-DA3D-0CA62671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7814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A9DD-BC73-4CC3-43E7-9580B08C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C9AF0A-7AF3-211F-9EDD-DDD7642B1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869234-8BC7-06B0-3E8F-0A26AE09F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ED26A1-C358-E5FC-2E96-3131554A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1B394-4C79-9F18-1C2D-4A652735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D9E003-16C5-099D-408A-9C6BE53B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8066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7D7EB-E942-16AE-9A2F-D46E5E4B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8C4B4E-C366-2A7B-B90B-F76CD15A5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71C7AD-CE5D-B7B0-4F2F-8D652FA9D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7F685E-DA2D-3ACD-4D33-730D399E0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9B3925-E2D8-7C83-942D-FFEE74D95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D766CC-5740-4375-C124-2B170360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516B43-366A-9550-2A38-F5B568A9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81F87B-AB08-D36D-DCE2-C9DCC48A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763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1FB60-D569-69B1-06FD-1B3DAA78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380C00-9479-B577-95B7-13F8126D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2BC88A-D0A4-FCB5-B031-A14DDC34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626C31-CC9D-0EC0-CCED-48D37FAC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7498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0EE21B-4004-2FC3-74DD-D580375C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F879A6-368A-86DB-34E1-83D2F5E1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7E0493-70B0-6C29-07DC-EB5624BA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9812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F5AD2-DA32-FD8C-0791-5BF0DDB9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9B66A9-ACB6-3CBE-D13D-4F214D1C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ECE6E-E93B-4DC1-2DC7-3951F87FE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95AFC7-4D32-4F4B-51E9-BD275263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39320D-06E9-F804-A166-8570D21B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00A609-8457-52B3-01AA-BC246879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657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ABFA2-EC9B-0EDE-3B12-D9CFCBD3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C0E6CB-A174-BB15-F7FD-6917067AE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6981DF-EB7B-7703-3D0E-4F45139D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CF3C8-8294-1697-B3E9-529B178D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F8EA40-0FCD-6292-6CDE-E78F521E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EF1B39-B908-E88C-5F16-3D8E1F1C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9106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376323-C145-5E9C-5776-9BAACE11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F45883-51EF-D949-7B0A-EF8FA783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6C1D27-AEC3-E928-B63B-5A12A56C0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9CBB-25DD-4222-BE85-5E8B957F6777}" type="datetimeFigureOut">
              <a:rPr lang="es-DO" smtClean="0"/>
              <a:t>15/6/2024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F6897-37A5-AB81-66C4-B9AE6202A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EC27F-497F-39A0-CC74-B9B169F6A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D4303-85E3-4C06-9922-207F78ED52C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4720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5C2E1F2-73BE-BD4A-8C4D-398DE2BE0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0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40104AEA-10F2-590D-0AC5-920F75C0DB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2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10B373C1-C5CF-EC0B-8D7C-E9C44A7A91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3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C146F9DF-020F-3B2E-0AC3-AA74B01F5F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8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510D4960-A426-888E-945A-29E2036890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8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B46AAFBD-3FE0-E2DB-BC14-B0C4D04080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6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B44635CD-F750-4F2A-E2C0-98AB7DC6F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D1E20FBB-F68C-379D-A58E-BD8DF216D0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11B7FF1D-0641-A121-16AD-4DADD336C9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7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0726DD26-E5D6-17D9-943F-7EA3FB8313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5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43EF38BF-0B14-6B99-6A53-863B0A72BE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CE0A0765-5349-119B-D1C5-655B231CB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58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43FF753C-4FB6-DF0F-1309-0F37D39851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6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A86C7CB3-8046-C523-23A4-B4727AFA1A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0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E70281F8-EAAD-1549-EB65-DEF2FF37E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0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136FE827-AB37-1C93-B6D1-75F1050B12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7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353EB1E2-CABE-BE41-0FAE-AC24F4B66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4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E0866D7D-5F79-634F-0086-03065311F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61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F9195B97-3524-6EFC-77ED-6EF2AF33F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52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02267862-1855-5095-6412-2AAB67205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33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1C5E2B0F-29FB-AECB-E4E3-0B25155FA7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36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95AB5CB2-4682-523A-FFA2-97DFEE94E0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7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E4741599-703C-0E6F-7686-446F0BA838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64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84524C45-CA43-7B13-97A0-E707174A32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5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17A78497-CB97-0278-3DA4-BA207718E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33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3925C989-2FE3-FA1B-DB99-CB50FA7FDB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92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7EE55BCC-0A3C-E142-6C47-E5061B09A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80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7CB89597-C401-0433-B9FC-E60CE0F1F9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67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44D3E333-EFC8-4B95-7C11-42233CA962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9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ACE0DDC7-8D4B-B995-7ECD-4FB2606975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9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2AB20442-D5EA-2489-8EDC-EBC1DA683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4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6E74F21F-17F0-EC60-2EB0-9147CF9E38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F1DB2C18-D520-FE25-F17E-F16DFEF9B9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2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0424109A-5A8A-0A5A-2DD2-C62FAF3A9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41DEDCFA-3260-E26B-E266-FA74F437AF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0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2024-06-15T11:24:25Z</dcterms:created>
  <dcterms:modified xsi:type="dcterms:W3CDTF">2024-06-15T11:26:03Z</dcterms:modified>
</cp:coreProperties>
</file>