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72" r:id="rId1"/>
  </p:sldMasterIdLst>
  <p:sldIdLst>
    <p:sldId id="257" r:id="rId2"/>
    <p:sldId id="258" r:id="rId3"/>
    <p:sldId id="259" r:id="rId4"/>
    <p:sldId id="260" r:id="rId5"/>
    <p:sldId id="261" r:id="rId6"/>
    <p:sldId id="262" r:id="rId7"/>
    <p:sldId id="263" r:id="rId8"/>
    <p:sldId id="264" r:id="rId9"/>
    <p:sldId id="265" r:id="rId10"/>
    <p:sldId id="266" r:id="rId11"/>
    <p:sldId id="267"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Estilo medio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756"/>
    <p:restoredTop sz="94681"/>
  </p:normalViewPr>
  <p:slideViewPr>
    <p:cSldViewPr snapToGrid="0">
      <p:cViewPr varScale="1">
        <p:scale>
          <a:sx n="115" d="100"/>
          <a:sy n="115" d="100"/>
        </p:scale>
        <p:origin x="232" y="2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s-MX"/>
              <a:t>Haz clic para modificar el estilo de título del patrón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MX"/>
              <a:t>Haz clic para editar el estilo de subtítulo del patrón</a:t>
            </a:r>
            <a:endParaRPr lang="en-US" dirty="0"/>
          </a:p>
        </p:txBody>
      </p:sp>
      <p:sp>
        <p:nvSpPr>
          <p:cNvPr id="4" name="Date Placeholder 3"/>
          <p:cNvSpPr>
            <a:spLocks noGrp="1"/>
          </p:cNvSpPr>
          <p:nvPr>
            <p:ph type="dt" sz="half" idx="10"/>
          </p:nvPr>
        </p:nvSpPr>
        <p:spPr/>
        <p:txBody>
          <a:bodyPr/>
          <a:lstStyle/>
          <a:p>
            <a:fld id="{98391642-3B45-6847-B983-FF4B8410C239}" type="datetimeFigureOut">
              <a:rPr lang="es-CR" smtClean="0"/>
              <a:t>25/8/24</a:t>
            </a:fld>
            <a:endParaRPr lang="es-CR"/>
          </a:p>
        </p:txBody>
      </p:sp>
      <p:sp>
        <p:nvSpPr>
          <p:cNvPr id="5" name="Footer Placeholder 4"/>
          <p:cNvSpPr>
            <a:spLocks noGrp="1"/>
          </p:cNvSpPr>
          <p:nvPr>
            <p:ph type="ftr" sz="quarter" idx="11"/>
          </p:nvPr>
        </p:nvSpPr>
        <p:spPr/>
        <p:txBody>
          <a:bodyPr/>
          <a:lstStyle/>
          <a:p>
            <a:endParaRPr lang="es-CR"/>
          </a:p>
        </p:txBody>
      </p:sp>
      <p:sp>
        <p:nvSpPr>
          <p:cNvPr id="6" name="Slide Number Placeholder 5"/>
          <p:cNvSpPr>
            <a:spLocks noGrp="1"/>
          </p:cNvSpPr>
          <p:nvPr>
            <p:ph type="sldNum" sz="quarter" idx="12"/>
          </p:nvPr>
        </p:nvSpPr>
        <p:spPr/>
        <p:txBody>
          <a:bodyPr/>
          <a:lstStyle/>
          <a:p>
            <a:fld id="{A68A1EF8-C2A8-2A49-B9FB-D2100C8DF170}" type="slidenum">
              <a:rPr lang="es-CR" smtClean="0"/>
              <a:t>‹Nº›</a:t>
            </a:fld>
            <a:endParaRPr lang="es-CR"/>
          </a:p>
        </p:txBody>
      </p:sp>
    </p:spTree>
    <p:extLst>
      <p:ext uri="{BB962C8B-B14F-4D97-AF65-F5344CB8AC3E}">
        <p14:creationId xmlns:p14="http://schemas.microsoft.com/office/powerpoint/2010/main" val="1059456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s-MX"/>
              <a:t>Haz clic para modificar el estilo de título del patrón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MX"/>
              <a:t>Haz clic en el icono para agregar una imagen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MX"/>
              <a:t>Haga clic para modificar los estilos de texto del patrón</a:t>
            </a:r>
          </a:p>
        </p:txBody>
      </p:sp>
      <p:sp>
        <p:nvSpPr>
          <p:cNvPr id="5" name="Date Placeholder 4"/>
          <p:cNvSpPr>
            <a:spLocks noGrp="1"/>
          </p:cNvSpPr>
          <p:nvPr>
            <p:ph type="dt" sz="half" idx="10"/>
          </p:nvPr>
        </p:nvSpPr>
        <p:spPr/>
        <p:txBody>
          <a:bodyPr/>
          <a:lstStyle/>
          <a:p>
            <a:fld id="{98391642-3B45-6847-B983-FF4B8410C239}" type="datetimeFigureOut">
              <a:rPr lang="es-CR" smtClean="0"/>
              <a:t>25/8/24</a:t>
            </a:fld>
            <a:endParaRPr lang="es-CR"/>
          </a:p>
        </p:txBody>
      </p:sp>
      <p:sp>
        <p:nvSpPr>
          <p:cNvPr id="6" name="Footer Placeholder 5"/>
          <p:cNvSpPr>
            <a:spLocks noGrp="1"/>
          </p:cNvSpPr>
          <p:nvPr>
            <p:ph type="ftr" sz="quarter" idx="11"/>
          </p:nvPr>
        </p:nvSpPr>
        <p:spPr/>
        <p:txBody>
          <a:bodyPr/>
          <a:lstStyle/>
          <a:p>
            <a:endParaRPr lang="es-CR"/>
          </a:p>
        </p:txBody>
      </p:sp>
      <p:sp>
        <p:nvSpPr>
          <p:cNvPr id="7" name="Slide Number Placeholder 6"/>
          <p:cNvSpPr>
            <a:spLocks noGrp="1"/>
          </p:cNvSpPr>
          <p:nvPr>
            <p:ph type="sldNum" sz="quarter" idx="12"/>
          </p:nvPr>
        </p:nvSpPr>
        <p:spPr/>
        <p:txBody>
          <a:bodyPr/>
          <a:lstStyle/>
          <a:p>
            <a:fld id="{A68A1EF8-C2A8-2A49-B9FB-D2100C8DF170}" type="slidenum">
              <a:rPr lang="es-CR" smtClean="0"/>
              <a:t>‹Nº›</a:t>
            </a:fld>
            <a:endParaRPr lang="es-CR"/>
          </a:p>
        </p:txBody>
      </p:sp>
    </p:spTree>
    <p:extLst>
      <p:ext uri="{BB962C8B-B14F-4D97-AF65-F5344CB8AC3E}">
        <p14:creationId xmlns:p14="http://schemas.microsoft.com/office/powerpoint/2010/main" val="38549884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s-MX"/>
              <a:t>Haz clic para modificar el estilo de título del patrón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MX"/>
              <a:t>Haga clic para modificar los estilos de texto del patrón</a:t>
            </a:r>
          </a:p>
        </p:txBody>
      </p:sp>
      <p:sp>
        <p:nvSpPr>
          <p:cNvPr id="4" name="Date Placeholder 3"/>
          <p:cNvSpPr>
            <a:spLocks noGrp="1"/>
          </p:cNvSpPr>
          <p:nvPr>
            <p:ph type="dt" sz="half" idx="10"/>
          </p:nvPr>
        </p:nvSpPr>
        <p:spPr/>
        <p:txBody>
          <a:bodyPr/>
          <a:lstStyle/>
          <a:p>
            <a:fld id="{98391642-3B45-6847-B983-FF4B8410C239}" type="datetimeFigureOut">
              <a:rPr lang="es-CR" smtClean="0"/>
              <a:t>25/8/24</a:t>
            </a:fld>
            <a:endParaRPr lang="es-CR"/>
          </a:p>
        </p:txBody>
      </p:sp>
      <p:sp>
        <p:nvSpPr>
          <p:cNvPr id="5" name="Footer Placeholder 4"/>
          <p:cNvSpPr>
            <a:spLocks noGrp="1"/>
          </p:cNvSpPr>
          <p:nvPr>
            <p:ph type="ftr" sz="quarter" idx="11"/>
          </p:nvPr>
        </p:nvSpPr>
        <p:spPr/>
        <p:txBody>
          <a:bodyPr/>
          <a:lstStyle/>
          <a:p>
            <a:endParaRPr lang="es-CR"/>
          </a:p>
        </p:txBody>
      </p:sp>
      <p:sp>
        <p:nvSpPr>
          <p:cNvPr id="6" name="Slide Number Placeholder 5"/>
          <p:cNvSpPr>
            <a:spLocks noGrp="1"/>
          </p:cNvSpPr>
          <p:nvPr>
            <p:ph type="sldNum" sz="quarter" idx="12"/>
          </p:nvPr>
        </p:nvSpPr>
        <p:spPr/>
        <p:txBody>
          <a:bodyPr/>
          <a:lstStyle/>
          <a:p>
            <a:fld id="{A68A1EF8-C2A8-2A49-B9FB-D2100C8DF170}" type="slidenum">
              <a:rPr lang="es-CR" smtClean="0"/>
              <a:t>‹Nº›</a:t>
            </a:fld>
            <a:endParaRPr lang="es-CR"/>
          </a:p>
        </p:txBody>
      </p:sp>
    </p:spTree>
    <p:extLst>
      <p:ext uri="{BB962C8B-B14F-4D97-AF65-F5344CB8AC3E}">
        <p14:creationId xmlns:p14="http://schemas.microsoft.com/office/powerpoint/2010/main" val="34551932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s-MX"/>
              <a:t>Haz clic para modificar el estilo de título del patrón</a:t>
            </a:r>
            <a:endParaRPr lang="en-US" dirty="0"/>
          </a:p>
        </p:txBody>
      </p:sp>
      <p:sp>
        <p:nvSpPr>
          <p:cNvPr id="14" name="Text Placeholder 3"/>
          <p:cNvSpPr>
            <a:spLocks noGrp="1"/>
          </p:cNvSpPr>
          <p:nvPr>
            <p:ph type="body" sz="half" idx="13"/>
          </p:nvPr>
        </p:nvSpPr>
        <p:spPr>
          <a:xfrm>
            <a:off x="1930400" y="3771174"/>
            <a:ext cx="7385828"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MX"/>
              <a:t>Haga clic para modificar los estilos de texto del patrón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MX"/>
              <a:t>Haga clic para modificar los estilos de texto del patrón</a:t>
            </a:r>
          </a:p>
        </p:txBody>
      </p:sp>
      <p:sp>
        <p:nvSpPr>
          <p:cNvPr id="4" name="Date Placeholder 3"/>
          <p:cNvSpPr>
            <a:spLocks noGrp="1"/>
          </p:cNvSpPr>
          <p:nvPr>
            <p:ph type="dt" sz="half" idx="10"/>
          </p:nvPr>
        </p:nvSpPr>
        <p:spPr/>
        <p:txBody>
          <a:bodyPr/>
          <a:lstStyle/>
          <a:p>
            <a:fld id="{98391642-3B45-6847-B983-FF4B8410C239}" type="datetimeFigureOut">
              <a:rPr lang="es-CR" smtClean="0"/>
              <a:t>25/8/24</a:t>
            </a:fld>
            <a:endParaRPr lang="es-CR"/>
          </a:p>
        </p:txBody>
      </p:sp>
      <p:sp>
        <p:nvSpPr>
          <p:cNvPr id="5" name="Footer Placeholder 4"/>
          <p:cNvSpPr>
            <a:spLocks noGrp="1"/>
          </p:cNvSpPr>
          <p:nvPr>
            <p:ph type="ftr" sz="quarter" idx="11"/>
          </p:nvPr>
        </p:nvSpPr>
        <p:spPr/>
        <p:txBody>
          <a:bodyPr/>
          <a:lstStyle/>
          <a:p>
            <a:endParaRPr lang="es-CR"/>
          </a:p>
        </p:txBody>
      </p:sp>
      <p:sp>
        <p:nvSpPr>
          <p:cNvPr id="6" name="Slide Number Placeholder 5"/>
          <p:cNvSpPr>
            <a:spLocks noGrp="1"/>
          </p:cNvSpPr>
          <p:nvPr>
            <p:ph type="sldNum" sz="quarter" idx="12"/>
          </p:nvPr>
        </p:nvSpPr>
        <p:spPr/>
        <p:txBody>
          <a:bodyPr/>
          <a:lstStyle/>
          <a:p>
            <a:fld id="{A68A1EF8-C2A8-2A49-B9FB-D2100C8DF170}" type="slidenum">
              <a:rPr lang="es-CR" smtClean="0"/>
              <a:t>‹Nº›</a:t>
            </a:fld>
            <a:endParaRPr lang="es-CR"/>
          </a:p>
        </p:txBody>
      </p:sp>
      <p:sp>
        <p:nvSpPr>
          <p:cNvPr id="11" name="TextBox 10"/>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40713261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59" cy="1653180"/>
          </a:xfrm>
        </p:spPr>
        <p:txBody>
          <a:bodyPr anchor="b"/>
          <a:lstStyle>
            <a:lvl1pPr algn="l">
              <a:defRPr sz="4000" b="0" cap="none"/>
            </a:lvl1pPr>
          </a:lstStyle>
          <a:p>
            <a:r>
              <a:rPr lang="es-MX"/>
              <a:t>Haz clic para modificar el estilo de título del patrón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MX"/>
              <a:t>Haga clic para modificar los estilos de texto del patrón</a:t>
            </a:r>
          </a:p>
        </p:txBody>
      </p:sp>
      <p:sp>
        <p:nvSpPr>
          <p:cNvPr id="4" name="Date Placeholder 3"/>
          <p:cNvSpPr>
            <a:spLocks noGrp="1"/>
          </p:cNvSpPr>
          <p:nvPr>
            <p:ph type="dt" sz="half" idx="10"/>
          </p:nvPr>
        </p:nvSpPr>
        <p:spPr/>
        <p:txBody>
          <a:bodyPr/>
          <a:lstStyle/>
          <a:p>
            <a:fld id="{98391642-3B45-6847-B983-FF4B8410C239}" type="datetimeFigureOut">
              <a:rPr lang="es-CR" smtClean="0"/>
              <a:t>25/8/24</a:t>
            </a:fld>
            <a:endParaRPr lang="es-CR"/>
          </a:p>
        </p:txBody>
      </p:sp>
      <p:sp>
        <p:nvSpPr>
          <p:cNvPr id="5" name="Footer Placeholder 4"/>
          <p:cNvSpPr>
            <a:spLocks noGrp="1"/>
          </p:cNvSpPr>
          <p:nvPr>
            <p:ph type="ftr" sz="quarter" idx="11"/>
          </p:nvPr>
        </p:nvSpPr>
        <p:spPr/>
        <p:txBody>
          <a:bodyPr/>
          <a:lstStyle/>
          <a:p>
            <a:endParaRPr lang="es-CR"/>
          </a:p>
        </p:txBody>
      </p:sp>
      <p:sp>
        <p:nvSpPr>
          <p:cNvPr id="6" name="Slide Number Placeholder 5"/>
          <p:cNvSpPr>
            <a:spLocks noGrp="1"/>
          </p:cNvSpPr>
          <p:nvPr>
            <p:ph type="sldNum" sz="quarter" idx="12"/>
          </p:nvPr>
        </p:nvSpPr>
        <p:spPr/>
        <p:txBody>
          <a:bodyPr/>
          <a:lstStyle/>
          <a:p>
            <a:fld id="{A68A1EF8-C2A8-2A49-B9FB-D2100C8DF170}" type="slidenum">
              <a:rPr lang="es-CR" smtClean="0"/>
              <a:t>‹Nº›</a:t>
            </a:fld>
            <a:endParaRPr lang="es-CR"/>
          </a:p>
        </p:txBody>
      </p:sp>
    </p:spTree>
    <p:extLst>
      <p:ext uri="{BB962C8B-B14F-4D97-AF65-F5344CB8AC3E}">
        <p14:creationId xmlns:p14="http://schemas.microsoft.com/office/powerpoint/2010/main" val="36374045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s-MX"/>
              <a:t>Haz clic para modificar el estilo de título del patrón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MX"/>
              <a:t>Haga clic para modificar los estilos de texto del patrón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MX"/>
              <a:t>Haga clic para modificar los estilos de texto del patrón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MX"/>
              <a:t>Haga clic para modificar los estilos de texto del patrón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MX"/>
              <a:t>Haga clic para modificar los estilos de texto del patrón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MX"/>
              <a:t>Haga clic para modificar los estilos de texto del patrón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MX"/>
              <a:t>Haga clic para modificar los estilos de texto del patrón</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98391642-3B45-6847-B983-FF4B8410C239}" type="datetimeFigureOut">
              <a:rPr lang="es-CR" smtClean="0"/>
              <a:t>25/8/24</a:t>
            </a:fld>
            <a:endParaRPr lang="es-CR"/>
          </a:p>
        </p:txBody>
      </p:sp>
      <p:sp>
        <p:nvSpPr>
          <p:cNvPr id="4" name="Footer Placeholder 4"/>
          <p:cNvSpPr>
            <a:spLocks noGrp="1"/>
          </p:cNvSpPr>
          <p:nvPr>
            <p:ph type="ftr" sz="quarter" idx="11"/>
          </p:nvPr>
        </p:nvSpPr>
        <p:spPr/>
        <p:txBody>
          <a:bodyPr/>
          <a:lstStyle/>
          <a:p>
            <a:endParaRPr lang="es-CR"/>
          </a:p>
        </p:txBody>
      </p:sp>
      <p:sp>
        <p:nvSpPr>
          <p:cNvPr id="6" name="Slide Number Placeholder 5"/>
          <p:cNvSpPr>
            <a:spLocks noGrp="1"/>
          </p:cNvSpPr>
          <p:nvPr>
            <p:ph type="sldNum" sz="quarter" idx="12"/>
          </p:nvPr>
        </p:nvSpPr>
        <p:spPr/>
        <p:txBody>
          <a:bodyPr/>
          <a:lstStyle/>
          <a:p>
            <a:fld id="{A68A1EF8-C2A8-2A49-B9FB-D2100C8DF170}" type="slidenum">
              <a:rPr lang="es-CR" smtClean="0"/>
              <a:t>‹Nº›</a:t>
            </a:fld>
            <a:endParaRPr lang="es-CR"/>
          </a:p>
        </p:txBody>
      </p:sp>
    </p:spTree>
    <p:extLst>
      <p:ext uri="{BB962C8B-B14F-4D97-AF65-F5344CB8AC3E}">
        <p14:creationId xmlns:p14="http://schemas.microsoft.com/office/powerpoint/2010/main" val="35396549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s-MX"/>
              <a:t>Haz clic para modificar el estilo de título del patrón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MX"/>
              <a:t>Haga clic para modificar los estilos de texto del patrón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MX"/>
              <a:t>Haz clic en el icono para agregar una imagen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MX"/>
              <a:t>Haga clic para modificar los estilos de texto del patrón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MX"/>
              <a:t>Haga clic para modificar los estilos de texto del patrón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MX"/>
              <a:t>Haz clic en el icono para agregar una imagen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MX"/>
              <a:t>Haga clic para modificar los estilos de texto del patrón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MX"/>
              <a:t>Haga clic para modificar los estilos de texto del patrón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MX"/>
              <a:t>Haz clic en el icono para agregar una imagen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MX"/>
              <a:t>Haga clic para modificar los estilos de texto del patrón</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98391642-3B45-6847-B983-FF4B8410C239}" type="datetimeFigureOut">
              <a:rPr lang="es-CR" smtClean="0"/>
              <a:t>25/8/24</a:t>
            </a:fld>
            <a:endParaRPr lang="es-CR"/>
          </a:p>
        </p:txBody>
      </p:sp>
      <p:sp>
        <p:nvSpPr>
          <p:cNvPr id="4" name="Footer Placeholder 4"/>
          <p:cNvSpPr>
            <a:spLocks noGrp="1"/>
          </p:cNvSpPr>
          <p:nvPr>
            <p:ph type="ftr" sz="quarter" idx="11"/>
          </p:nvPr>
        </p:nvSpPr>
        <p:spPr/>
        <p:txBody>
          <a:bodyPr/>
          <a:lstStyle/>
          <a:p>
            <a:endParaRPr lang="es-CR"/>
          </a:p>
        </p:txBody>
      </p:sp>
      <p:sp>
        <p:nvSpPr>
          <p:cNvPr id="6" name="Slide Number Placeholder 5"/>
          <p:cNvSpPr>
            <a:spLocks noGrp="1"/>
          </p:cNvSpPr>
          <p:nvPr>
            <p:ph type="sldNum" sz="quarter" idx="12"/>
          </p:nvPr>
        </p:nvSpPr>
        <p:spPr/>
        <p:txBody>
          <a:bodyPr/>
          <a:lstStyle/>
          <a:p>
            <a:fld id="{A68A1EF8-C2A8-2A49-B9FB-D2100C8DF170}" type="slidenum">
              <a:rPr lang="es-CR" smtClean="0"/>
              <a:t>‹Nº›</a:t>
            </a:fld>
            <a:endParaRPr lang="es-CR"/>
          </a:p>
        </p:txBody>
      </p:sp>
    </p:spTree>
    <p:extLst>
      <p:ext uri="{BB962C8B-B14F-4D97-AF65-F5344CB8AC3E}">
        <p14:creationId xmlns:p14="http://schemas.microsoft.com/office/powerpoint/2010/main" val="29026781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MX"/>
              <a:t>Haz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nchorCtr="0"/>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4" name="Date Placeholder 3"/>
          <p:cNvSpPr>
            <a:spLocks noGrp="1"/>
          </p:cNvSpPr>
          <p:nvPr>
            <p:ph type="dt" sz="half" idx="10"/>
          </p:nvPr>
        </p:nvSpPr>
        <p:spPr/>
        <p:txBody>
          <a:bodyPr/>
          <a:lstStyle/>
          <a:p>
            <a:fld id="{98391642-3B45-6847-B983-FF4B8410C239}" type="datetimeFigureOut">
              <a:rPr lang="es-CR" smtClean="0"/>
              <a:t>25/8/24</a:t>
            </a:fld>
            <a:endParaRPr lang="es-CR"/>
          </a:p>
        </p:txBody>
      </p:sp>
      <p:sp>
        <p:nvSpPr>
          <p:cNvPr id="5" name="Footer Placeholder 4"/>
          <p:cNvSpPr>
            <a:spLocks noGrp="1"/>
          </p:cNvSpPr>
          <p:nvPr>
            <p:ph type="ftr" sz="quarter" idx="11"/>
          </p:nvPr>
        </p:nvSpPr>
        <p:spPr/>
        <p:txBody>
          <a:bodyPr/>
          <a:lstStyle/>
          <a:p>
            <a:endParaRPr lang="es-CR"/>
          </a:p>
        </p:txBody>
      </p:sp>
      <p:sp>
        <p:nvSpPr>
          <p:cNvPr id="6" name="Slide Number Placeholder 5"/>
          <p:cNvSpPr>
            <a:spLocks noGrp="1"/>
          </p:cNvSpPr>
          <p:nvPr>
            <p:ph type="sldNum" sz="quarter" idx="12"/>
          </p:nvPr>
        </p:nvSpPr>
        <p:spPr/>
        <p:txBody>
          <a:bodyPr/>
          <a:lstStyle/>
          <a:p>
            <a:fld id="{A68A1EF8-C2A8-2A49-B9FB-D2100C8DF170}" type="slidenum">
              <a:rPr lang="es-CR" smtClean="0"/>
              <a:t>‹Nº›</a:t>
            </a:fld>
            <a:endParaRPr lang="es-CR"/>
          </a:p>
        </p:txBody>
      </p:sp>
    </p:spTree>
    <p:extLst>
      <p:ext uri="{BB962C8B-B14F-4D97-AF65-F5344CB8AC3E}">
        <p14:creationId xmlns:p14="http://schemas.microsoft.com/office/powerpoint/2010/main" val="15749031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s-MX"/>
              <a:t>Haz clic para modificar el estilo de título del patrón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4" name="Date Placeholder 3"/>
          <p:cNvSpPr>
            <a:spLocks noGrp="1"/>
          </p:cNvSpPr>
          <p:nvPr>
            <p:ph type="dt" sz="half" idx="10"/>
          </p:nvPr>
        </p:nvSpPr>
        <p:spPr/>
        <p:txBody>
          <a:bodyPr/>
          <a:lstStyle/>
          <a:p>
            <a:fld id="{98391642-3B45-6847-B983-FF4B8410C239}" type="datetimeFigureOut">
              <a:rPr lang="es-CR" smtClean="0"/>
              <a:t>25/8/24</a:t>
            </a:fld>
            <a:endParaRPr lang="es-CR"/>
          </a:p>
        </p:txBody>
      </p:sp>
      <p:sp>
        <p:nvSpPr>
          <p:cNvPr id="5" name="Footer Placeholder 4"/>
          <p:cNvSpPr>
            <a:spLocks noGrp="1"/>
          </p:cNvSpPr>
          <p:nvPr>
            <p:ph type="ftr" sz="quarter" idx="11"/>
          </p:nvPr>
        </p:nvSpPr>
        <p:spPr/>
        <p:txBody>
          <a:bodyPr/>
          <a:lstStyle/>
          <a:p>
            <a:endParaRPr lang="es-CR"/>
          </a:p>
        </p:txBody>
      </p:sp>
      <p:sp>
        <p:nvSpPr>
          <p:cNvPr id="6" name="Slide Number Placeholder 5"/>
          <p:cNvSpPr>
            <a:spLocks noGrp="1"/>
          </p:cNvSpPr>
          <p:nvPr>
            <p:ph type="sldNum" sz="quarter" idx="12"/>
          </p:nvPr>
        </p:nvSpPr>
        <p:spPr/>
        <p:txBody>
          <a:bodyPr/>
          <a:lstStyle/>
          <a:p>
            <a:fld id="{A68A1EF8-C2A8-2A49-B9FB-D2100C8DF170}" type="slidenum">
              <a:rPr lang="es-CR" smtClean="0"/>
              <a:t>‹Nº›</a:t>
            </a:fld>
            <a:endParaRPr lang="es-CR"/>
          </a:p>
        </p:txBody>
      </p:sp>
    </p:spTree>
    <p:extLst>
      <p:ext uri="{BB962C8B-B14F-4D97-AF65-F5344CB8AC3E}">
        <p14:creationId xmlns:p14="http://schemas.microsoft.com/office/powerpoint/2010/main" val="41957965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MX"/>
              <a:t>Haz clic para modificar el estilo de título del patrón</a:t>
            </a:r>
            <a:endParaRPr lang="en-US" dirty="0"/>
          </a:p>
        </p:txBody>
      </p:sp>
      <p:sp>
        <p:nvSpPr>
          <p:cNvPr id="3" name="Content Placeholder 2"/>
          <p:cNvSpPr>
            <a:spLocks noGrp="1"/>
          </p:cNvSpPr>
          <p:nvPr>
            <p:ph idx="1"/>
          </p:nvPr>
        </p:nvSpPr>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7" name="Date Placeholder 6"/>
          <p:cNvSpPr>
            <a:spLocks noGrp="1"/>
          </p:cNvSpPr>
          <p:nvPr>
            <p:ph type="dt" sz="half" idx="10"/>
          </p:nvPr>
        </p:nvSpPr>
        <p:spPr/>
        <p:txBody>
          <a:bodyPr/>
          <a:lstStyle/>
          <a:p>
            <a:fld id="{98391642-3B45-6847-B983-FF4B8410C239}" type="datetimeFigureOut">
              <a:rPr lang="es-CR" smtClean="0"/>
              <a:t>25/8/24</a:t>
            </a:fld>
            <a:endParaRPr lang="es-CR"/>
          </a:p>
        </p:txBody>
      </p:sp>
      <p:sp>
        <p:nvSpPr>
          <p:cNvPr id="5" name="Footer Placeholder 4"/>
          <p:cNvSpPr>
            <a:spLocks noGrp="1"/>
          </p:cNvSpPr>
          <p:nvPr>
            <p:ph type="ftr" sz="quarter" idx="11"/>
          </p:nvPr>
        </p:nvSpPr>
        <p:spPr/>
        <p:txBody>
          <a:bodyPr/>
          <a:lstStyle/>
          <a:p>
            <a:endParaRPr lang="es-CR"/>
          </a:p>
        </p:txBody>
      </p:sp>
      <p:sp>
        <p:nvSpPr>
          <p:cNvPr id="6" name="Slide Number Placeholder 5"/>
          <p:cNvSpPr>
            <a:spLocks noGrp="1"/>
          </p:cNvSpPr>
          <p:nvPr>
            <p:ph type="sldNum" sz="quarter" idx="12"/>
          </p:nvPr>
        </p:nvSpPr>
        <p:spPr/>
        <p:txBody>
          <a:bodyPr/>
          <a:lstStyle/>
          <a:p>
            <a:fld id="{A68A1EF8-C2A8-2A49-B9FB-D2100C8DF170}" type="slidenum">
              <a:rPr lang="es-CR" smtClean="0"/>
              <a:t>‹Nº›</a:t>
            </a:fld>
            <a:endParaRPr lang="es-CR"/>
          </a:p>
        </p:txBody>
      </p:sp>
    </p:spTree>
    <p:extLst>
      <p:ext uri="{BB962C8B-B14F-4D97-AF65-F5344CB8AC3E}">
        <p14:creationId xmlns:p14="http://schemas.microsoft.com/office/powerpoint/2010/main" val="23016091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s-MX"/>
              <a:t>Haz clic para modificar el estilo de título del patrón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MX"/>
              <a:t>Haga clic para modificar los estilos de texto del patrón</a:t>
            </a:r>
          </a:p>
        </p:txBody>
      </p:sp>
      <p:sp>
        <p:nvSpPr>
          <p:cNvPr id="4" name="Date Placeholder 3"/>
          <p:cNvSpPr>
            <a:spLocks noGrp="1"/>
          </p:cNvSpPr>
          <p:nvPr>
            <p:ph type="dt" sz="half" idx="10"/>
          </p:nvPr>
        </p:nvSpPr>
        <p:spPr/>
        <p:txBody>
          <a:bodyPr/>
          <a:lstStyle/>
          <a:p>
            <a:fld id="{98391642-3B45-6847-B983-FF4B8410C239}" type="datetimeFigureOut">
              <a:rPr lang="es-CR" smtClean="0"/>
              <a:t>25/8/24</a:t>
            </a:fld>
            <a:endParaRPr lang="es-CR"/>
          </a:p>
        </p:txBody>
      </p:sp>
      <p:sp>
        <p:nvSpPr>
          <p:cNvPr id="5" name="Footer Placeholder 4"/>
          <p:cNvSpPr>
            <a:spLocks noGrp="1"/>
          </p:cNvSpPr>
          <p:nvPr>
            <p:ph type="ftr" sz="quarter" idx="11"/>
          </p:nvPr>
        </p:nvSpPr>
        <p:spPr/>
        <p:txBody>
          <a:bodyPr/>
          <a:lstStyle/>
          <a:p>
            <a:endParaRPr lang="es-CR"/>
          </a:p>
        </p:txBody>
      </p:sp>
      <p:sp>
        <p:nvSpPr>
          <p:cNvPr id="6" name="Slide Number Placeholder 5"/>
          <p:cNvSpPr>
            <a:spLocks noGrp="1"/>
          </p:cNvSpPr>
          <p:nvPr>
            <p:ph type="sldNum" sz="quarter" idx="12"/>
          </p:nvPr>
        </p:nvSpPr>
        <p:spPr/>
        <p:txBody>
          <a:bodyPr/>
          <a:lstStyle/>
          <a:p>
            <a:fld id="{A68A1EF8-C2A8-2A49-B9FB-D2100C8DF170}" type="slidenum">
              <a:rPr lang="es-CR" smtClean="0"/>
              <a:t>‹Nº›</a:t>
            </a:fld>
            <a:endParaRPr lang="es-CR"/>
          </a:p>
        </p:txBody>
      </p:sp>
    </p:spTree>
    <p:extLst>
      <p:ext uri="{BB962C8B-B14F-4D97-AF65-F5344CB8AC3E}">
        <p14:creationId xmlns:p14="http://schemas.microsoft.com/office/powerpoint/2010/main" val="21811756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MX"/>
              <a:t>Haz clic para modificar el estilo de título del patrón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5" name="Date Placeholder 4"/>
          <p:cNvSpPr>
            <a:spLocks noGrp="1"/>
          </p:cNvSpPr>
          <p:nvPr>
            <p:ph type="dt" sz="half" idx="10"/>
          </p:nvPr>
        </p:nvSpPr>
        <p:spPr/>
        <p:txBody>
          <a:bodyPr/>
          <a:lstStyle/>
          <a:p>
            <a:fld id="{98391642-3B45-6847-B983-FF4B8410C239}" type="datetimeFigureOut">
              <a:rPr lang="es-CR" smtClean="0"/>
              <a:t>25/8/24</a:t>
            </a:fld>
            <a:endParaRPr lang="es-CR"/>
          </a:p>
        </p:txBody>
      </p:sp>
      <p:sp>
        <p:nvSpPr>
          <p:cNvPr id="6" name="Footer Placeholder 5"/>
          <p:cNvSpPr>
            <a:spLocks noGrp="1"/>
          </p:cNvSpPr>
          <p:nvPr>
            <p:ph type="ftr" sz="quarter" idx="11"/>
          </p:nvPr>
        </p:nvSpPr>
        <p:spPr/>
        <p:txBody>
          <a:bodyPr/>
          <a:lstStyle/>
          <a:p>
            <a:endParaRPr lang="es-CR"/>
          </a:p>
        </p:txBody>
      </p:sp>
      <p:sp>
        <p:nvSpPr>
          <p:cNvPr id="7" name="Slide Number Placeholder 6"/>
          <p:cNvSpPr>
            <a:spLocks noGrp="1"/>
          </p:cNvSpPr>
          <p:nvPr>
            <p:ph type="sldNum" sz="quarter" idx="12"/>
          </p:nvPr>
        </p:nvSpPr>
        <p:spPr/>
        <p:txBody>
          <a:bodyPr/>
          <a:lstStyle/>
          <a:p>
            <a:fld id="{A68A1EF8-C2A8-2A49-B9FB-D2100C8DF170}" type="slidenum">
              <a:rPr lang="es-CR" smtClean="0"/>
              <a:t>‹Nº›</a:t>
            </a:fld>
            <a:endParaRPr lang="es-CR"/>
          </a:p>
        </p:txBody>
      </p:sp>
    </p:spTree>
    <p:extLst>
      <p:ext uri="{BB962C8B-B14F-4D97-AF65-F5344CB8AC3E}">
        <p14:creationId xmlns:p14="http://schemas.microsoft.com/office/powerpoint/2010/main" val="609030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MX"/>
              <a:t>Haz clic para modificar el estilo de título del patrón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MX"/>
              <a:t>Haga clic para modificar los estilos de texto del patrón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MX"/>
              <a:t>Haga clic para modificar los estilos de texto del patrón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7" name="Date Placeholder 6"/>
          <p:cNvSpPr>
            <a:spLocks noGrp="1"/>
          </p:cNvSpPr>
          <p:nvPr>
            <p:ph type="dt" sz="half" idx="10"/>
          </p:nvPr>
        </p:nvSpPr>
        <p:spPr/>
        <p:txBody>
          <a:bodyPr/>
          <a:lstStyle/>
          <a:p>
            <a:fld id="{98391642-3B45-6847-B983-FF4B8410C239}" type="datetimeFigureOut">
              <a:rPr lang="es-CR" smtClean="0"/>
              <a:t>25/8/24</a:t>
            </a:fld>
            <a:endParaRPr lang="es-CR"/>
          </a:p>
        </p:txBody>
      </p:sp>
      <p:sp>
        <p:nvSpPr>
          <p:cNvPr id="8" name="Footer Placeholder 7"/>
          <p:cNvSpPr>
            <a:spLocks noGrp="1"/>
          </p:cNvSpPr>
          <p:nvPr>
            <p:ph type="ftr" sz="quarter" idx="11"/>
          </p:nvPr>
        </p:nvSpPr>
        <p:spPr/>
        <p:txBody>
          <a:bodyPr/>
          <a:lstStyle/>
          <a:p>
            <a:endParaRPr lang="es-CR"/>
          </a:p>
        </p:txBody>
      </p:sp>
      <p:sp>
        <p:nvSpPr>
          <p:cNvPr id="9" name="Slide Number Placeholder 8"/>
          <p:cNvSpPr>
            <a:spLocks noGrp="1"/>
          </p:cNvSpPr>
          <p:nvPr>
            <p:ph type="sldNum" sz="quarter" idx="12"/>
          </p:nvPr>
        </p:nvSpPr>
        <p:spPr/>
        <p:txBody>
          <a:bodyPr/>
          <a:lstStyle/>
          <a:p>
            <a:fld id="{A68A1EF8-C2A8-2A49-B9FB-D2100C8DF170}" type="slidenum">
              <a:rPr lang="es-CR" smtClean="0"/>
              <a:t>‹Nº›</a:t>
            </a:fld>
            <a:endParaRPr lang="es-CR"/>
          </a:p>
        </p:txBody>
      </p:sp>
    </p:spTree>
    <p:extLst>
      <p:ext uri="{BB962C8B-B14F-4D97-AF65-F5344CB8AC3E}">
        <p14:creationId xmlns:p14="http://schemas.microsoft.com/office/powerpoint/2010/main" val="9619183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MX"/>
              <a:t>Haz clic para modificar el estilo de título del patrón</a:t>
            </a:r>
            <a:endParaRPr lang="en-US" dirty="0"/>
          </a:p>
        </p:txBody>
      </p:sp>
      <p:sp>
        <p:nvSpPr>
          <p:cNvPr id="7" name="Date Placeholder 2"/>
          <p:cNvSpPr>
            <a:spLocks noGrp="1"/>
          </p:cNvSpPr>
          <p:nvPr>
            <p:ph type="dt" sz="half" idx="10"/>
          </p:nvPr>
        </p:nvSpPr>
        <p:spPr/>
        <p:txBody>
          <a:bodyPr/>
          <a:lstStyle/>
          <a:p>
            <a:fld id="{98391642-3B45-6847-B983-FF4B8410C239}" type="datetimeFigureOut">
              <a:rPr lang="es-CR" smtClean="0"/>
              <a:t>25/8/24</a:t>
            </a:fld>
            <a:endParaRPr lang="es-CR"/>
          </a:p>
        </p:txBody>
      </p:sp>
      <p:sp>
        <p:nvSpPr>
          <p:cNvPr id="5" name="Footer Placeholder 3"/>
          <p:cNvSpPr>
            <a:spLocks noGrp="1"/>
          </p:cNvSpPr>
          <p:nvPr>
            <p:ph type="ftr" sz="quarter" idx="11"/>
          </p:nvPr>
        </p:nvSpPr>
        <p:spPr/>
        <p:txBody>
          <a:bodyPr/>
          <a:lstStyle/>
          <a:p>
            <a:endParaRPr lang="es-CR"/>
          </a:p>
        </p:txBody>
      </p:sp>
      <p:sp>
        <p:nvSpPr>
          <p:cNvPr id="6" name="Slide Number Placeholder 4"/>
          <p:cNvSpPr>
            <a:spLocks noGrp="1"/>
          </p:cNvSpPr>
          <p:nvPr>
            <p:ph type="sldNum" sz="quarter" idx="12"/>
          </p:nvPr>
        </p:nvSpPr>
        <p:spPr/>
        <p:txBody>
          <a:bodyPr/>
          <a:lstStyle/>
          <a:p>
            <a:fld id="{A68A1EF8-C2A8-2A49-B9FB-D2100C8DF170}" type="slidenum">
              <a:rPr lang="es-CR" smtClean="0"/>
              <a:t>‹Nº›</a:t>
            </a:fld>
            <a:endParaRPr lang="es-CR"/>
          </a:p>
        </p:txBody>
      </p:sp>
    </p:spTree>
    <p:extLst>
      <p:ext uri="{BB962C8B-B14F-4D97-AF65-F5344CB8AC3E}">
        <p14:creationId xmlns:p14="http://schemas.microsoft.com/office/powerpoint/2010/main" val="42769612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98391642-3B45-6847-B983-FF4B8410C239}" type="datetimeFigureOut">
              <a:rPr lang="es-CR" smtClean="0"/>
              <a:t>25/8/24</a:t>
            </a:fld>
            <a:endParaRPr lang="es-CR"/>
          </a:p>
        </p:txBody>
      </p:sp>
      <p:sp>
        <p:nvSpPr>
          <p:cNvPr id="5" name="Footer Placeholder 2"/>
          <p:cNvSpPr>
            <a:spLocks noGrp="1"/>
          </p:cNvSpPr>
          <p:nvPr>
            <p:ph type="ftr" sz="quarter" idx="11"/>
          </p:nvPr>
        </p:nvSpPr>
        <p:spPr/>
        <p:txBody>
          <a:bodyPr/>
          <a:lstStyle/>
          <a:p>
            <a:endParaRPr lang="es-CR"/>
          </a:p>
        </p:txBody>
      </p:sp>
      <p:sp>
        <p:nvSpPr>
          <p:cNvPr id="6" name="Slide Number Placeholder 3"/>
          <p:cNvSpPr>
            <a:spLocks noGrp="1"/>
          </p:cNvSpPr>
          <p:nvPr>
            <p:ph type="sldNum" sz="quarter" idx="12"/>
          </p:nvPr>
        </p:nvSpPr>
        <p:spPr/>
        <p:txBody>
          <a:bodyPr/>
          <a:lstStyle/>
          <a:p>
            <a:fld id="{A68A1EF8-C2A8-2A49-B9FB-D2100C8DF170}" type="slidenum">
              <a:rPr lang="es-CR" smtClean="0"/>
              <a:t>‹Nº›</a:t>
            </a:fld>
            <a:endParaRPr lang="es-CR"/>
          </a:p>
        </p:txBody>
      </p:sp>
    </p:spTree>
    <p:extLst>
      <p:ext uri="{BB962C8B-B14F-4D97-AF65-F5344CB8AC3E}">
        <p14:creationId xmlns:p14="http://schemas.microsoft.com/office/powerpoint/2010/main" val="12664939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es-MX"/>
              <a:t>Haz clic para modificar el estilo de título del patrón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MX"/>
              <a:t>Haga clic para modificar los estilos de texto del patrón</a:t>
            </a:r>
          </a:p>
        </p:txBody>
      </p:sp>
      <p:sp>
        <p:nvSpPr>
          <p:cNvPr id="7" name="Date Placeholder 4"/>
          <p:cNvSpPr>
            <a:spLocks noGrp="1"/>
          </p:cNvSpPr>
          <p:nvPr>
            <p:ph type="dt" sz="half" idx="10"/>
          </p:nvPr>
        </p:nvSpPr>
        <p:spPr/>
        <p:txBody>
          <a:bodyPr/>
          <a:lstStyle/>
          <a:p>
            <a:fld id="{98391642-3B45-6847-B983-FF4B8410C239}" type="datetimeFigureOut">
              <a:rPr lang="es-CR" smtClean="0"/>
              <a:t>25/8/24</a:t>
            </a:fld>
            <a:endParaRPr lang="es-CR"/>
          </a:p>
        </p:txBody>
      </p:sp>
      <p:sp>
        <p:nvSpPr>
          <p:cNvPr id="5" name="Footer Placeholder 5"/>
          <p:cNvSpPr>
            <a:spLocks noGrp="1"/>
          </p:cNvSpPr>
          <p:nvPr>
            <p:ph type="ftr" sz="quarter" idx="11"/>
          </p:nvPr>
        </p:nvSpPr>
        <p:spPr/>
        <p:txBody>
          <a:bodyPr/>
          <a:lstStyle/>
          <a:p>
            <a:endParaRPr lang="es-CR"/>
          </a:p>
        </p:txBody>
      </p:sp>
      <p:sp>
        <p:nvSpPr>
          <p:cNvPr id="6" name="Slide Number Placeholder 6"/>
          <p:cNvSpPr>
            <a:spLocks noGrp="1"/>
          </p:cNvSpPr>
          <p:nvPr>
            <p:ph type="sldNum" sz="quarter" idx="12"/>
          </p:nvPr>
        </p:nvSpPr>
        <p:spPr/>
        <p:txBody>
          <a:bodyPr/>
          <a:lstStyle/>
          <a:p>
            <a:fld id="{A68A1EF8-C2A8-2A49-B9FB-D2100C8DF170}" type="slidenum">
              <a:rPr lang="es-CR" smtClean="0"/>
              <a:t>‹Nº›</a:t>
            </a:fld>
            <a:endParaRPr lang="es-CR"/>
          </a:p>
        </p:txBody>
      </p:sp>
    </p:spTree>
    <p:extLst>
      <p:ext uri="{BB962C8B-B14F-4D97-AF65-F5344CB8AC3E}">
        <p14:creationId xmlns:p14="http://schemas.microsoft.com/office/powerpoint/2010/main" val="42320949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s-MX"/>
              <a:t>Haz clic para modificar el estilo de título del patrón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MX"/>
              <a:t>Haz clic en el icono para agregar una imagen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MX"/>
              <a:t>Haga clic para modificar los estilos de texto del patrón</a:t>
            </a:r>
          </a:p>
        </p:txBody>
      </p:sp>
      <p:sp>
        <p:nvSpPr>
          <p:cNvPr id="5" name="Date Placeholder 4"/>
          <p:cNvSpPr>
            <a:spLocks noGrp="1"/>
          </p:cNvSpPr>
          <p:nvPr>
            <p:ph type="dt" sz="half" idx="10"/>
          </p:nvPr>
        </p:nvSpPr>
        <p:spPr/>
        <p:txBody>
          <a:bodyPr/>
          <a:lstStyle/>
          <a:p>
            <a:fld id="{98391642-3B45-6847-B983-FF4B8410C239}" type="datetimeFigureOut">
              <a:rPr lang="es-CR" smtClean="0"/>
              <a:t>25/8/24</a:t>
            </a:fld>
            <a:endParaRPr lang="es-CR"/>
          </a:p>
        </p:txBody>
      </p:sp>
      <p:sp>
        <p:nvSpPr>
          <p:cNvPr id="6" name="Footer Placeholder 5"/>
          <p:cNvSpPr>
            <a:spLocks noGrp="1"/>
          </p:cNvSpPr>
          <p:nvPr>
            <p:ph type="ftr" sz="quarter" idx="11"/>
          </p:nvPr>
        </p:nvSpPr>
        <p:spPr/>
        <p:txBody>
          <a:bodyPr/>
          <a:lstStyle/>
          <a:p>
            <a:endParaRPr lang="es-CR"/>
          </a:p>
        </p:txBody>
      </p:sp>
      <p:sp>
        <p:nvSpPr>
          <p:cNvPr id="7" name="Slide Number Placeholder 6"/>
          <p:cNvSpPr>
            <a:spLocks noGrp="1"/>
          </p:cNvSpPr>
          <p:nvPr>
            <p:ph type="sldNum" sz="quarter" idx="12"/>
          </p:nvPr>
        </p:nvSpPr>
        <p:spPr/>
        <p:txBody>
          <a:bodyPr/>
          <a:lstStyle/>
          <a:p>
            <a:fld id="{A68A1EF8-C2A8-2A49-B9FB-D2100C8DF170}" type="slidenum">
              <a:rPr lang="es-CR" smtClean="0"/>
              <a:t>‹Nº›</a:t>
            </a:fld>
            <a:endParaRPr lang="es-CR"/>
          </a:p>
        </p:txBody>
      </p:sp>
    </p:spTree>
    <p:extLst>
      <p:ext uri="{BB962C8B-B14F-4D97-AF65-F5344CB8AC3E}">
        <p14:creationId xmlns:p14="http://schemas.microsoft.com/office/powerpoint/2010/main" val="121503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accent1">
                  <a:lumMod val="60000"/>
                  <a:lumOff val="40000"/>
                  <a:alpha val="7000"/>
                </a:schemeClr>
              </a:gs>
              <a:gs pos="69000">
                <a:schemeClr val="accent1">
                  <a:lumMod val="60000"/>
                  <a:lumOff val="40000"/>
                  <a:alpha val="0"/>
                </a:schemeClr>
              </a:gs>
              <a:gs pos="36000">
                <a:schemeClr val="accent1">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713"/>
          <a:stretch/>
        </p:blipFill>
        <p:spPr>
          <a:xfrm>
            <a:off x="8000197" y="0"/>
            <a:ext cx="1603387" cy="1143000"/>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4199"/>
          <a:stretch/>
        </p:blipFill>
        <p:spPr>
          <a:xfrm>
            <a:off x="8609012" y="6092866"/>
            <a:ext cx="993734" cy="765134"/>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s-MX"/>
              <a:t>Haz clic para modificar el estilo de título del patrón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98391642-3B45-6847-B983-FF4B8410C239}" type="datetimeFigureOut">
              <a:rPr lang="es-CR" smtClean="0"/>
              <a:t>25/8/24</a:t>
            </a:fld>
            <a:endParaRPr lang="es-C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s-CR"/>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A68A1EF8-C2A8-2A49-B9FB-D2100C8DF170}" type="slidenum">
              <a:rPr lang="es-CR" smtClean="0"/>
              <a:t>‹Nº›</a:t>
            </a:fld>
            <a:endParaRPr lang="es-CR"/>
          </a:p>
        </p:txBody>
      </p:sp>
    </p:spTree>
    <p:extLst>
      <p:ext uri="{BB962C8B-B14F-4D97-AF65-F5344CB8AC3E}">
        <p14:creationId xmlns:p14="http://schemas.microsoft.com/office/powerpoint/2010/main" val="3408200776"/>
      </p:ext>
    </p:extLst>
  </p:cSld>
  <p:clrMap bg1="lt1" tx1="dk1" bg2="lt2" tx2="dk2" accent1="accent1" accent2="accent2" accent3="accent3" accent4="accent4" accent5="accent5" accent6="accent6" hlink="hlink" folHlink="folHlink"/>
  <p:sldLayoutIdLst>
    <p:sldLayoutId id="2147483973" r:id="rId1"/>
    <p:sldLayoutId id="2147483974" r:id="rId2"/>
    <p:sldLayoutId id="2147483975" r:id="rId3"/>
    <p:sldLayoutId id="2147483976" r:id="rId4"/>
    <p:sldLayoutId id="2147483977" r:id="rId5"/>
    <p:sldLayoutId id="2147483978" r:id="rId6"/>
    <p:sldLayoutId id="2147483979" r:id="rId7"/>
    <p:sldLayoutId id="2147483980" r:id="rId8"/>
    <p:sldLayoutId id="2147483981" r:id="rId9"/>
    <p:sldLayoutId id="2147483982" r:id="rId10"/>
    <p:sldLayoutId id="2147483983" r:id="rId11"/>
    <p:sldLayoutId id="2147483984" r:id="rId12"/>
    <p:sldLayoutId id="2147483985" r:id="rId13"/>
    <p:sldLayoutId id="2147483986" r:id="rId14"/>
    <p:sldLayoutId id="2147483987" r:id="rId15"/>
    <p:sldLayoutId id="2147483988" r:id="rId16"/>
    <p:sldLayoutId id="2147483989"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622A5505-891A-9D17-E800-FA07BE25D4E2}"/>
              </a:ext>
            </a:extLst>
          </p:cNvPr>
          <p:cNvSpPr txBox="1"/>
          <p:nvPr/>
        </p:nvSpPr>
        <p:spPr>
          <a:xfrm>
            <a:off x="2120392" y="2443162"/>
            <a:ext cx="7951216" cy="1446550"/>
          </a:xfrm>
          <a:prstGeom prst="rect">
            <a:avLst/>
          </a:prstGeom>
          <a:noFill/>
        </p:spPr>
        <p:txBody>
          <a:bodyPr wrap="none" rtlCol="0">
            <a:spAutoFit/>
          </a:bodyPr>
          <a:lstStyle/>
          <a:p>
            <a:r>
              <a:rPr lang="es-CR" sz="8800" b="1" dirty="0">
                <a:ln w="22225">
                  <a:solidFill>
                    <a:schemeClr val="accent2"/>
                  </a:solidFill>
                  <a:prstDash val="solid"/>
                </a:ln>
                <a:solidFill>
                  <a:schemeClr val="accent2">
                    <a:lumMod val="40000"/>
                    <a:lumOff val="60000"/>
                  </a:schemeClr>
                </a:solidFill>
              </a:rPr>
              <a:t>El Pentecostés</a:t>
            </a:r>
          </a:p>
        </p:txBody>
      </p:sp>
    </p:spTree>
    <p:extLst>
      <p:ext uri="{BB962C8B-B14F-4D97-AF65-F5344CB8AC3E}">
        <p14:creationId xmlns:p14="http://schemas.microsoft.com/office/powerpoint/2010/main" val="11034037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490A05BC-8524-3108-C623-BCE4FA5ACD02}"/>
              </a:ext>
            </a:extLst>
          </p:cNvPr>
          <p:cNvSpPr txBox="1"/>
          <p:nvPr/>
        </p:nvSpPr>
        <p:spPr>
          <a:xfrm>
            <a:off x="971550" y="507168"/>
            <a:ext cx="9879806" cy="6671826"/>
          </a:xfrm>
          <a:prstGeom prst="rect">
            <a:avLst/>
          </a:prstGeom>
          <a:noFill/>
        </p:spPr>
        <p:txBody>
          <a:bodyPr wrap="square">
            <a:spAutoFit/>
          </a:bodyPr>
          <a:lstStyle/>
          <a:p>
            <a:pPr>
              <a:lnSpc>
                <a:spcPct val="150000"/>
              </a:lnSpc>
            </a:pPr>
            <a:r>
              <a:rPr lang="es-MX" sz="2400" kern="100" dirty="0">
                <a:effectLst/>
                <a:latin typeface="Arial" panose="020B0604020202020204" pitchFamily="34" charset="0"/>
                <a:ea typeface="Aptos" panose="020B0004020202020204" pitchFamily="34" charset="0"/>
                <a:cs typeface="Times New Roman (Cuerpo en alfa"/>
              </a:rPr>
              <a:t>Así como la semilla que el Hijo del hombre sembró durante su ministerio dio una cosecha de almas en Pentecostés, o la lluvia temprana, la buena semilla que siembren los embajadores de Cristo que esparcen fielmente la página impresa con el mensaje del evangelio y, de obra y de palabra, enseñan la verdad salvífica,</a:t>
            </a:r>
            <a:r>
              <a:rPr lang="es-MX" sz="2400" kern="0" dirty="0">
                <a:effectLst/>
                <a:latin typeface="Helvetica" pitchFamily="2" charset="0"/>
                <a:ea typeface="Aptos" panose="020B0004020202020204" pitchFamily="34" charset="0"/>
                <a:cs typeface="Helvetica" pitchFamily="2" charset="0"/>
              </a:rPr>
              <a:t> </a:t>
            </a:r>
            <a:r>
              <a:rPr lang="es-MX" sz="2400" kern="100" dirty="0">
                <a:effectLst/>
                <a:highlight>
                  <a:srgbClr val="FFFF00"/>
                </a:highlight>
                <a:latin typeface="Arial" panose="020B0604020202020204" pitchFamily="34" charset="0"/>
                <a:ea typeface="Aptos" panose="020B0004020202020204" pitchFamily="34" charset="0"/>
                <a:cs typeface="Times New Roman (Cuerpo en alfa"/>
              </a:rPr>
              <a:t>recogerán una abundante cosecha en el tiempo de la lluvia tardía, cuando el Espíritu de Dios se derrame sobre toda carne. </a:t>
            </a:r>
            <a:r>
              <a:rPr lang="es-MX" sz="2400" kern="100" dirty="0">
                <a:effectLst/>
                <a:latin typeface="Arial" panose="020B0604020202020204" pitchFamily="34" charset="0"/>
                <a:ea typeface="Aptos" panose="020B0004020202020204" pitchFamily="34" charset="0"/>
                <a:cs typeface="Times New Roman (Cuerpo en alfa"/>
              </a:rPr>
              <a:t>Entonces cada uno cosechará el fruto de lo que haya sembrado en el campo. </a:t>
            </a:r>
            <a:r>
              <a:rPr lang="es-MX" sz="2400" kern="100" dirty="0">
                <a:effectLst/>
                <a:highlight>
                  <a:srgbClr val="FFFF00"/>
                </a:highlight>
                <a:latin typeface="Arial" panose="020B0604020202020204" pitchFamily="34" charset="0"/>
                <a:ea typeface="Aptos" panose="020B0004020202020204" pitchFamily="34" charset="0"/>
                <a:cs typeface="Times New Roman (Cuerpo en alfa"/>
              </a:rPr>
              <a:t>Esta es la promesa divina: «El que siembra escasamente, también segará escasamente; y el que siembra generosamente, generosamente también segará» (2 Cor. 9: 6).</a:t>
            </a:r>
            <a:endParaRPr lang="es-CR" sz="2400" kern="100" dirty="0">
              <a:effectLst/>
              <a:highlight>
                <a:srgbClr val="FFFF00"/>
              </a:highlight>
              <a:latin typeface="Arial" panose="020B0604020202020204" pitchFamily="34" charset="0"/>
              <a:ea typeface="Aptos" panose="020B0004020202020204" pitchFamily="34" charset="0"/>
              <a:cs typeface="Times New Roman (Cuerpo en alfa"/>
            </a:endParaRPr>
          </a:p>
          <a:p>
            <a:pPr>
              <a:lnSpc>
                <a:spcPct val="150000"/>
              </a:lnSpc>
            </a:pPr>
            <a:r>
              <a:rPr lang="es-ES" sz="2400" kern="100" dirty="0">
                <a:effectLst/>
                <a:latin typeface="Arial" panose="020B0604020202020204" pitchFamily="34" charset="0"/>
                <a:ea typeface="Aptos" panose="020B0004020202020204" pitchFamily="34" charset="0"/>
                <a:cs typeface="Times New Roman (Cuerpo en alfa"/>
              </a:rPr>
              <a:t> </a:t>
            </a:r>
            <a:endParaRPr lang="es-CR" sz="2400" kern="100" dirty="0">
              <a:effectLst/>
              <a:latin typeface="Arial" panose="020B0604020202020204" pitchFamily="34" charset="0"/>
              <a:ea typeface="Aptos" panose="020B0004020202020204" pitchFamily="34" charset="0"/>
              <a:cs typeface="Times New Roman (Cuerpo en alfa"/>
            </a:endParaRPr>
          </a:p>
        </p:txBody>
      </p:sp>
    </p:spTree>
    <p:extLst>
      <p:ext uri="{BB962C8B-B14F-4D97-AF65-F5344CB8AC3E}">
        <p14:creationId xmlns:p14="http://schemas.microsoft.com/office/powerpoint/2010/main" val="34960027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85D5AA8-773B-469A-8802-9645A4DC9B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75AF42C-C556-454E-B2D3-2C917CB812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s-CR"/>
          </a:p>
        </p:txBody>
      </p:sp>
      <p:sp>
        <p:nvSpPr>
          <p:cNvPr id="3" name="Rectangle 1">
            <a:extLst>
              <a:ext uri="{FF2B5EF4-FFF2-40B4-BE49-F238E27FC236}">
                <a16:creationId xmlns:a16="http://schemas.microsoft.com/office/drawing/2014/main" id="{DF816136-4AEA-F72A-925D-94D543832C88}"/>
              </a:ext>
            </a:extLst>
          </p:cNvPr>
          <p:cNvSpPr>
            <a:spLocks noChangeArrowheads="1"/>
          </p:cNvSpPr>
          <p:nvPr/>
        </p:nvSpPr>
        <p:spPr bwMode="auto">
          <a:xfrm>
            <a:off x="3254375" y="186055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R"/>
          </a:p>
        </p:txBody>
      </p:sp>
      <p:graphicFrame>
        <p:nvGraphicFramePr>
          <p:cNvPr id="2" name="Tabla 1">
            <a:extLst>
              <a:ext uri="{FF2B5EF4-FFF2-40B4-BE49-F238E27FC236}">
                <a16:creationId xmlns:a16="http://schemas.microsoft.com/office/drawing/2014/main" id="{0D8FB444-7630-2B3D-580F-CD879EAD2B25}"/>
              </a:ext>
            </a:extLst>
          </p:cNvPr>
          <p:cNvGraphicFramePr>
            <a:graphicFrameLocks noGrp="1"/>
          </p:cNvGraphicFramePr>
          <p:nvPr>
            <p:extLst>
              <p:ext uri="{D42A27DB-BD31-4B8C-83A1-F6EECF244321}">
                <p14:modId xmlns:p14="http://schemas.microsoft.com/office/powerpoint/2010/main" val="274551133"/>
              </p:ext>
            </p:extLst>
          </p:nvPr>
        </p:nvGraphicFramePr>
        <p:xfrm>
          <a:off x="1356729" y="347280"/>
          <a:ext cx="9478541" cy="6163440"/>
        </p:xfrm>
        <a:graphic>
          <a:graphicData uri="http://schemas.openxmlformats.org/drawingml/2006/table">
            <a:tbl>
              <a:tblPr firstRow="1" bandRow="1">
                <a:tableStyleId>{5C22544A-7EE6-4342-B048-85BDC9FD1C3A}</a:tableStyleId>
              </a:tblPr>
              <a:tblGrid>
                <a:gridCol w="4644059">
                  <a:extLst>
                    <a:ext uri="{9D8B030D-6E8A-4147-A177-3AD203B41FA5}">
                      <a16:colId xmlns:a16="http://schemas.microsoft.com/office/drawing/2014/main" val="34375613"/>
                    </a:ext>
                  </a:extLst>
                </a:gridCol>
                <a:gridCol w="4834482">
                  <a:extLst>
                    <a:ext uri="{9D8B030D-6E8A-4147-A177-3AD203B41FA5}">
                      <a16:colId xmlns:a16="http://schemas.microsoft.com/office/drawing/2014/main" val="3029948534"/>
                    </a:ext>
                  </a:extLst>
                </a:gridCol>
              </a:tblGrid>
              <a:tr h="273258">
                <a:tc>
                  <a:txBody>
                    <a:bodyPr/>
                    <a:lstStyle/>
                    <a:p>
                      <a:pPr algn="ctr">
                        <a:lnSpc>
                          <a:spcPct val="150000"/>
                        </a:lnSpc>
                      </a:pPr>
                      <a:r>
                        <a:rPr lang="es-MX" sz="1400" kern="100">
                          <a:effectLst/>
                          <a:latin typeface="Arial" panose="020B0604020202020204" pitchFamily="34" charset="0"/>
                          <a:cs typeface="Arial" panose="020B0604020202020204" pitchFamily="34" charset="0"/>
                        </a:rPr>
                        <a:t>Tipo</a:t>
                      </a:r>
                      <a:endParaRPr lang="es-CR" sz="1400" kern="100">
                        <a:effectLst/>
                        <a:latin typeface="Arial" panose="020B0604020202020204" pitchFamily="34" charset="0"/>
                        <a:ea typeface="Aptos" panose="020B0004020202020204" pitchFamily="34" charset="0"/>
                        <a:cs typeface="Arial" panose="020B0604020202020204" pitchFamily="34" charset="0"/>
                      </a:endParaRPr>
                    </a:p>
                  </a:txBody>
                  <a:tcPr marL="56911" marR="56911" marT="0" marB="0"/>
                </a:tc>
                <a:tc>
                  <a:txBody>
                    <a:bodyPr/>
                    <a:lstStyle/>
                    <a:p>
                      <a:pPr algn="ctr">
                        <a:lnSpc>
                          <a:spcPct val="150000"/>
                        </a:lnSpc>
                      </a:pPr>
                      <a:r>
                        <a:rPr lang="es-MX" sz="1400" kern="100">
                          <a:effectLst/>
                          <a:latin typeface="Arial" panose="020B0604020202020204" pitchFamily="34" charset="0"/>
                          <a:cs typeface="Arial" panose="020B0604020202020204" pitchFamily="34" charset="0"/>
                        </a:rPr>
                        <a:t>Antitipo</a:t>
                      </a:r>
                      <a:endParaRPr lang="es-CR" sz="1400" kern="100">
                        <a:effectLst/>
                        <a:latin typeface="Arial" panose="020B0604020202020204" pitchFamily="34" charset="0"/>
                        <a:ea typeface="Aptos" panose="020B0004020202020204" pitchFamily="34" charset="0"/>
                        <a:cs typeface="Arial" panose="020B0604020202020204" pitchFamily="34" charset="0"/>
                      </a:endParaRPr>
                    </a:p>
                  </a:txBody>
                  <a:tcPr marL="56911" marR="56911" marT="0" marB="0"/>
                </a:tc>
                <a:extLst>
                  <a:ext uri="{0D108BD9-81ED-4DB2-BD59-A6C34878D82A}">
                    <a16:rowId xmlns:a16="http://schemas.microsoft.com/office/drawing/2014/main" val="3906606248"/>
                  </a:ext>
                </a:extLst>
              </a:tr>
              <a:tr h="536921">
                <a:tc>
                  <a:txBody>
                    <a:bodyPr/>
                    <a:lstStyle/>
                    <a:p>
                      <a:pPr>
                        <a:lnSpc>
                          <a:spcPct val="150000"/>
                        </a:lnSpc>
                      </a:pPr>
                      <a:r>
                        <a:rPr lang="es-MX" sz="1400" kern="100">
                          <a:effectLst/>
                          <a:latin typeface="Arial" panose="020B0604020202020204" pitchFamily="34" charset="0"/>
                          <a:cs typeface="Arial" panose="020B0604020202020204" pitchFamily="34" charset="0"/>
                        </a:rPr>
                        <a:t>Lev. 23: 16. Esta fiesta tenía lugar siete semanas, o cincuenta dias, después de las ofrendas de las primicias.</a:t>
                      </a:r>
                      <a:endParaRPr lang="es-CR" sz="1400" kern="100">
                        <a:effectLst/>
                        <a:latin typeface="Arial" panose="020B0604020202020204" pitchFamily="34" charset="0"/>
                        <a:ea typeface="Aptos" panose="020B0004020202020204" pitchFamily="34" charset="0"/>
                        <a:cs typeface="Arial" panose="020B0604020202020204" pitchFamily="34" charset="0"/>
                      </a:endParaRPr>
                    </a:p>
                  </a:txBody>
                  <a:tcPr marL="56911" marR="56911" marT="0" marB="0"/>
                </a:tc>
                <a:tc>
                  <a:txBody>
                    <a:bodyPr/>
                    <a:lstStyle/>
                    <a:p>
                      <a:pPr>
                        <a:lnSpc>
                          <a:spcPct val="150000"/>
                        </a:lnSpc>
                      </a:pPr>
                      <a:r>
                        <a:rPr lang="es-MX" sz="1400" kern="100" dirty="0">
                          <a:effectLst/>
                          <a:latin typeface="Arial" panose="020B0604020202020204" pitchFamily="34" charset="0"/>
                          <a:cs typeface="Arial" panose="020B0604020202020204" pitchFamily="34" charset="0"/>
                        </a:rPr>
                        <a:t>Hech. 2: 1. El día de Pentecostés</a:t>
                      </a:r>
                      <a:endParaRPr lang="es-CR" sz="1400" kern="100" dirty="0">
                        <a:effectLst/>
                        <a:latin typeface="Arial" panose="020B0604020202020204" pitchFamily="34" charset="0"/>
                        <a:cs typeface="Arial" panose="020B0604020202020204" pitchFamily="34" charset="0"/>
                      </a:endParaRPr>
                    </a:p>
                    <a:p>
                      <a:pPr>
                        <a:lnSpc>
                          <a:spcPct val="150000"/>
                        </a:lnSpc>
                      </a:pPr>
                      <a:r>
                        <a:rPr lang="es-MX" sz="1400" kern="100" dirty="0">
                          <a:effectLst/>
                          <a:latin typeface="Arial" panose="020B0604020202020204" pitchFamily="34" charset="0"/>
                          <a:cs typeface="Arial" panose="020B0604020202020204" pitchFamily="34" charset="0"/>
                        </a:rPr>
                        <a:t>habia llegado en su plenitud; esto es, habían pasado las siete semanas.</a:t>
                      </a:r>
                      <a:endParaRPr lang="es-CR" sz="1400" kern="100" dirty="0">
                        <a:effectLst/>
                        <a:latin typeface="Arial" panose="020B0604020202020204" pitchFamily="34" charset="0"/>
                        <a:ea typeface="Aptos" panose="020B0004020202020204" pitchFamily="34" charset="0"/>
                        <a:cs typeface="Arial" panose="020B0604020202020204" pitchFamily="34" charset="0"/>
                      </a:endParaRPr>
                    </a:p>
                  </a:txBody>
                  <a:tcPr marL="56911" marR="56911" marT="0" marB="0"/>
                </a:tc>
                <a:extLst>
                  <a:ext uri="{0D108BD9-81ED-4DB2-BD59-A6C34878D82A}">
                    <a16:rowId xmlns:a16="http://schemas.microsoft.com/office/drawing/2014/main" val="2795133921"/>
                  </a:ext>
                </a:extLst>
              </a:tr>
              <a:tr h="800583">
                <a:tc>
                  <a:txBody>
                    <a:bodyPr/>
                    <a:lstStyle/>
                    <a:p>
                      <a:pPr>
                        <a:lnSpc>
                          <a:spcPct val="150000"/>
                        </a:lnSpc>
                      </a:pPr>
                      <a:r>
                        <a:rPr lang="es-MX" sz="1400" kern="100" dirty="0">
                          <a:effectLst/>
                          <a:latin typeface="Arial" panose="020B0604020202020204" pitchFamily="34" charset="0"/>
                          <a:cs typeface="Arial" panose="020B0604020202020204" pitchFamily="34" charset="0"/>
                        </a:rPr>
                        <a:t>Deut. 16: 6. Todos los hombres</a:t>
                      </a:r>
                      <a:endParaRPr lang="es-CR" sz="1400" kern="100" dirty="0">
                        <a:effectLst/>
                        <a:latin typeface="Arial" panose="020B0604020202020204" pitchFamily="34" charset="0"/>
                        <a:cs typeface="Arial" panose="020B0604020202020204" pitchFamily="34" charset="0"/>
                      </a:endParaRPr>
                    </a:p>
                    <a:p>
                      <a:pPr>
                        <a:lnSpc>
                          <a:spcPct val="150000"/>
                        </a:lnSpc>
                      </a:pPr>
                      <a:r>
                        <a:rPr lang="es-MX" sz="1400" kern="100" dirty="0">
                          <a:effectLst/>
                          <a:latin typeface="Arial" panose="020B0604020202020204" pitchFamily="34" charset="0"/>
                          <a:cs typeface="Arial" panose="020B0604020202020204" pitchFamily="34" charset="0"/>
                        </a:rPr>
                        <a:t>de los hijos de Israel tenían que presentarse</a:t>
                      </a:r>
                      <a:endParaRPr lang="es-CR" sz="1400" kern="100" dirty="0">
                        <a:effectLst/>
                        <a:latin typeface="Arial" panose="020B0604020202020204" pitchFamily="34" charset="0"/>
                        <a:cs typeface="Arial" panose="020B0604020202020204" pitchFamily="34" charset="0"/>
                      </a:endParaRPr>
                    </a:p>
                    <a:p>
                      <a:pPr>
                        <a:lnSpc>
                          <a:spcPct val="150000"/>
                        </a:lnSpc>
                      </a:pPr>
                      <a:r>
                        <a:rPr lang="es-MX" sz="1400" kern="100" dirty="0">
                          <a:effectLst/>
                          <a:latin typeface="Arial" panose="020B0604020202020204" pitchFamily="34" charset="0"/>
                          <a:cs typeface="Arial" panose="020B0604020202020204" pitchFamily="34" charset="0"/>
                        </a:rPr>
                        <a:t>ante el Señor en Jerusalén para celebrar la fiesta.</a:t>
                      </a:r>
                      <a:endParaRPr lang="es-CR" sz="1400" kern="100" dirty="0">
                        <a:effectLst/>
                        <a:latin typeface="Arial" panose="020B0604020202020204" pitchFamily="34" charset="0"/>
                        <a:ea typeface="Aptos" panose="020B0004020202020204" pitchFamily="34" charset="0"/>
                        <a:cs typeface="Arial" panose="020B0604020202020204" pitchFamily="34" charset="0"/>
                      </a:endParaRPr>
                    </a:p>
                  </a:txBody>
                  <a:tcPr marL="56911" marR="56911" marT="0" marB="0"/>
                </a:tc>
                <a:tc>
                  <a:txBody>
                    <a:bodyPr/>
                    <a:lstStyle/>
                    <a:p>
                      <a:pPr>
                        <a:lnSpc>
                          <a:spcPct val="150000"/>
                        </a:lnSpc>
                      </a:pPr>
                      <a:r>
                        <a:rPr lang="es-MX" sz="1400" kern="100">
                          <a:effectLst/>
                          <a:latin typeface="Arial" panose="020B0604020202020204" pitchFamily="34" charset="0"/>
                          <a:cs typeface="Arial" panose="020B0604020202020204" pitchFamily="34" charset="0"/>
                        </a:rPr>
                        <a:t>Hech. 2: 7-11. En Jerusalén</a:t>
                      </a:r>
                      <a:endParaRPr lang="es-CR" sz="1400" kern="100">
                        <a:effectLst/>
                        <a:latin typeface="Arial" panose="020B0604020202020204" pitchFamily="34" charset="0"/>
                        <a:cs typeface="Arial" panose="020B0604020202020204" pitchFamily="34" charset="0"/>
                      </a:endParaRPr>
                    </a:p>
                    <a:p>
                      <a:pPr>
                        <a:lnSpc>
                          <a:spcPct val="150000"/>
                        </a:lnSpc>
                      </a:pPr>
                      <a:r>
                        <a:rPr lang="es-MX" sz="1400" kern="100">
                          <a:effectLst/>
                          <a:latin typeface="Arial" panose="020B0604020202020204" pitchFamily="34" charset="0"/>
                          <a:cs typeface="Arial" panose="020B0604020202020204" pitchFamily="34" charset="0"/>
                        </a:rPr>
                        <a:t>se habían reunido hombres procedentes de todas partes del mundo conocido para celebrar la fiesta de Pentecostés.</a:t>
                      </a:r>
                      <a:endParaRPr lang="es-CR" sz="1400" kern="100">
                        <a:effectLst/>
                        <a:latin typeface="Arial" panose="020B0604020202020204" pitchFamily="34" charset="0"/>
                        <a:ea typeface="Aptos" panose="020B0004020202020204" pitchFamily="34" charset="0"/>
                        <a:cs typeface="Arial" panose="020B0604020202020204" pitchFamily="34" charset="0"/>
                      </a:endParaRPr>
                    </a:p>
                  </a:txBody>
                  <a:tcPr marL="56911" marR="56911" marT="0" marB="0"/>
                </a:tc>
                <a:extLst>
                  <a:ext uri="{0D108BD9-81ED-4DB2-BD59-A6C34878D82A}">
                    <a16:rowId xmlns:a16="http://schemas.microsoft.com/office/drawing/2014/main" val="2194364101"/>
                  </a:ext>
                </a:extLst>
              </a:tr>
              <a:tr h="800583">
                <a:tc>
                  <a:txBody>
                    <a:bodyPr/>
                    <a:lstStyle/>
                    <a:p>
                      <a:pPr>
                        <a:lnSpc>
                          <a:spcPct val="150000"/>
                        </a:lnSpc>
                      </a:pPr>
                      <a:r>
                        <a:rPr lang="es-MX" sz="1400" kern="100" dirty="0">
                          <a:effectLst/>
                          <a:latin typeface="Arial" panose="020B0604020202020204" pitchFamily="34" charset="0"/>
                          <a:cs typeface="Arial" panose="020B0604020202020204" pitchFamily="34" charset="0"/>
                        </a:rPr>
                        <a:t>Éxo. 23: 16. La Fiesta de la Siega</a:t>
                      </a:r>
                      <a:endParaRPr lang="es-CR" sz="1400" kern="100" dirty="0">
                        <a:effectLst/>
                        <a:latin typeface="Arial" panose="020B0604020202020204" pitchFamily="34" charset="0"/>
                        <a:cs typeface="Arial" panose="020B0604020202020204" pitchFamily="34" charset="0"/>
                      </a:endParaRPr>
                    </a:p>
                    <a:p>
                      <a:pPr>
                        <a:lnSpc>
                          <a:spcPct val="150000"/>
                        </a:lnSpc>
                      </a:pPr>
                      <a:r>
                        <a:rPr lang="es-MX" sz="1400" kern="100" dirty="0">
                          <a:effectLst/>
                          <a:latin typeface="Arial" panose="020B0604020202020204" pitchFamily="34" charset="0"/>
                          <a:cs typeface="Arial" panose="020B0604020202020204" pitchFamily="34" charset="0"/>
                        </a:rPr>
                        <a:t>indicaba «los primeros frutos de tus labores, lo que hayas sembrado en el campo».</a:t>
                      </a:r>
                      <a:endParaRPr lang="es-CR" sz="1400" kern="100" dirty="0">
                        <a:effectLst/>
                        <a:latin typeface="Arial" panose="020B0604020202020204" pitchFamily="34" charset="0"/>
                        <a:ea typeface="Aptos" panose="020B0004020202020204" pitchFamily="34" charset="0"/>
                        <a:cs typeface="Arial" panose="020B0604020202020204" pitchFamily="34" charset="0"/>
                      </a:endParaRPr>
                    </a:p>
                  </a:txBody>
                  <a:tcPr marL="56911" marR="56911" marT="0" marB="0"/>
                </a:tc>
                <a:tc>
                  <a:txBody>
                    <a:bodyPr/>
                    <a:lstStyle/>
                    <a:p>
                      <a:pPr>
                        <a:lnSpc>
                          <a:spcPct val="150000"/>
                        </a:lnSpc>
                      </a:pPr>
                      <a:r>
                        <a:rPr lang="es-MX" sz="1400" kern="100" dirty="0">
                          <a:effectLst/>
                          <a:latin typeface="Arial" panose="020B0604020202020204" pitchFamily="34" charset="0"/>
                          <a:cs typeface="Arial" panose="020B0604020202020204" pitchFamily="34" charset="0"/>
                        </a:rPr>
                        <a:t>Hech. 2. 41. El antitipo de los</a:t>
                      </a:r>
                      <a:endParaRPr lang="es-CR" sz="1400" kern="100" dirty="0">
                        <a:effectLst/>
                        <a:latin typeface="Arial" panose="020B0604020202020204" pitchFamily="34" charset="0"/>
                        <a:cs typeface="Arial" panose="020B0604020202020204" pitchFamily="34" charset="0"/>
                      </a:endParaRPr>
                    </a:p>
                    <a:p>
                      <a:pPr>
                        <a:lnSpc>
                          <a:spcPct val="150000"/>
                        </a:lnSpc>
                      </a:pPr>
                      <a:r>
                        <a:rPr lang="es-MX" sz="1400" kern="100" dirty="0">
                          <a:effectLst/>
                          <a:latin typeface="Arial" panose="020B0604020202020204" pitchFamily="34" charset="0"/>
                          <a:cs typeface="Arial" panose="020B0604020202020204" pitchFamily="34" charset="0"/>
                        </a:rPr>
                        <a:t>primeros frutos fueron las tres mil almas, la cosecha espiritual recogida como resultado del trabajo personal de Cristo.</a:t>
                      </a:r>
                      <a:endParaRPr lang="es-CR" sz="1400" kern="100" dirty="0">
                        <a:effectLst/>
                        <a:latin typeface="Arial" panose="020B0604020202020204" pitchFamily="34" charset="0"/>
                        <a:ea typeface="Aptos" panose="020B0004020202020204" pitchFamily="34" charset="0"/>
                        <a:cs typeface="Arial" panose="020B0604020202020204" pitchFamily="34" charset="0"/>
                      </a:endParaRPr>
                    </a:p>
                  </a:txBody>
                  <a:tcPr marL="56911" marR="56911" marT="0" marB="0"/>
                </a:tc>
                <a:extLst>
                  <a:ext uri="{0D108BD9-81ED-4DB2-BD59-A6C34878D82A}">
                    <a16:rowId xmlns:a16="http://schemas.microsoft.com/office/drawing/2014/main" val="1720487862"/>
                  </a:ext>
                </a:extLst>
              </a:tr>
              <a:tr h="1064246">
                <a:tc>
                  <a:txBody>
                    <a:bodyPr/>
                    <a:lstStyle/>
                    <a:p>
                      <a:pPr>
                        <a:lnSpc>
                          <a:spcPct val="150000"/>
                        </a:lnSpc>
                      </a:pPr>
                      <a:r>
                        <a:rPr lang="es-MX" sz="1400" kern="100">
                          <a:effectLst/>
                          <a:latin typeface="Arial" panose="020B0604020202020204" pitchFamily="34" charset="0"/>
                          <a:cs typeface="Arial" panose="020B0604020202020204" pitchFamily="34" charset="0"/>
                        </a:rPr>
                        <a:t>Deut. 16: 11, 12. Los que</a:t>
                      </a:r>
                      <a:endParaRPr lang="es-CR" sz="1400" kern="100">
                        <a:effectLst/>
                        <a:latin typeface="Arial" panose="020B0604020202020204" pitchFamily="34" charset="0"/>
                        <a:cs typeface="Arial" panose="020B0604020202020204" pitchFamily="34" charset="0"/>
                      </a:endParaRPr>
                    </a:p>
                    <a:p>
                      <a:pPr>
                        <a:lnSpc>
                          <a:spcPct val="150000"/>
                        </a:lnSpc>
                      </a:pPr>
                      <a:r>
                        <a:rPr lang="es-MX" sz="1400" kern="100">
                          <a:effectLst/>
                          <a:latin typeface="Arial" panose="020B0604020202020204" pitchFamily="34" charset="0"/>
                          <a:cs typeface="Arial" panose="020B0604020202020204" pitchFamily="34" charset="0"/>
                        </a:rPr>
                        <a:t>celebraban la fiesta típica se alegraban delante del Señor y recordaban la liberación de la</a:t>
                      </a:r>
                      <a:endParaRPr lang="es-CR" sz="1400" kern="100">
                        <a:effectLst/>
                        <a:latin typeface="Arial" panose="020B0604020202020204" pitchFamily="34" charset="0"/>
                        <a:cs typeface="Arial" panose="020B0604020202020204" pitchFamily="34" charset="0"/>
                      </a:endParaRPr>
                    </a:p>
                    <a:p>
                      <a:pPr>
                        <a:lnSpc>
                          <a:spcPct val="150000"/>
                        </a:lnSpc>
                      </a:pPr>
                      <a:r>
                        <a:rPr lang="es-MX" sz="1400" kern="100">
                          <a:effectLst/>
                          <a:latin typeface="Arial" panose="020B0604020202020204" pitchFamily="34" charset="0"/>
                          <a:cs typeface="Arial" panose="020B0604020202020204" pitchFamily="34" charset="0"/>
                        </a:rPr>
                        <a:t>esclavitud de Egipto.</a:t>
                      </a:r>
                      <a:endParaRPr lang="es-CR" sz="1400" kern="100">
                        <a:effectLst/>
                        <a:latin typeface="Arial" panose="020B0604020202020204" pitchFamily="34" charset="0"/>
                        <a:ea typeface="Aptos" panose="020B0004020202020204" pitchFamily="34" charset="0"/>
                        <a:cs typeface="Arial" panose="020B0604020202020204" pitchFamily="34" charset="0"/>
                      </a:endParaRPr>
                    </a:p>
                  </a:txBody>
                  <a:tcPr marL="56911" marR="56911" marT="0" marB="0"/>
                </a:tc>
                <a:tc>
                  <a:txBody>
                    <a:bodyPr/>
                    <a:lstStyle/>
                    <a:p>
                      <a:pPr>
                        <a:lnSpc>
                          <a:spcPct val="150000"/>
                        </a:lnSpc>
                      </a:pPr>
                      <a:r>
                        <a:rPr lang="es-MX" sz="1400" kern="100">
                          <a:effectLst/>
                          <a:latin typeface="Arial" panose="020B0604020202020204" pitchFamily="34" charset="0"/>
                          <a:cs typeface="Arial" panose="020B0604020202020204" pitchFamily="34" charset="0"/>
                        </a:rPr>
                        <a:t>Hech. 2: 41, 46. Los que</a:t>
                      </a:r>
                      <a:endParaRPr lang="es-CR" sz="1400" kern="100">
                        <a:effectLst/>
                        <a:latin typeface="Arial" panose="020B0604020202020204" pitchFamily="34" charset="0"/>
                        <a:cs typeface="Arial" panose="020B0604020202020204" pitchFamily="34" charset="0"/>
                      </a:endParaRPr>
                    </a:p>
                    <a:p>
                      <a:pPr>
                        <a:lnSpc>
                          <a:spcPct val="150000"/>
                        </a:lnSpc>
                      </a:pPr>
                      <a:r>
                        <a:rPr lang="es-MX" sz="1400" kern="100">
                          <a:effectLst/>
                          <a:latin typeface="Arial" panose="020B0604020202020204" pitchFamily="34" charset="0"/>
                          <a:cs typeface="Arial" panose="020B0604020202020204" pitchFamily="34" charset="0"/>
                        </a:rPr>
                        <a:t>participaron en la</a:t>
                      </a:r>
                      <a:endParaRPr lang="es-CR" sz="1400" kern="100">
                        <a:effectLst/>
                        <a:latin typeface="Arial" panose="020B0604020202020204" pitchFamily="34" charset="0"/>
                        <a:cs typeface="Arial" panose="020B0604020202020204" pitchFamily="34" charset="0"/>
                      </a:endParaRPr>
                    </a:p>
                    <a:p>
                      <a:pPr>
                        <a:lnSpc>
                          <a:spcPct val="150000"/>
                        </a:lnSpc>
                      </a:pPr>
                      <a:r>
                        <a:rPr lang="es-MX" sz="1400" kern="100">
                          <a:effectLst/>
                          <a:latin typeface="Arial" panose="020B0604020202020204" pitchFamily="34" charset="0"/>
                          <a:cs typeface="Arial" panose="020B0604020202020204" pitchFamily="34" charset="0"/>
                        </a:rPr>
                        <a:t>Fiesta de la Siega antitípica se alegraron a causa de su liberación de la esclavitud del pecado.</a:t>
                      </a:r>
                      <a:endParaRPr lang="es-CR" sz="1400" kern="100">
                        <a:effectLst/>
                        <a:latin typeface="Arial" panose="020B0604020202020204" pitchFamily="34" charset="0"/>
                        <a:ea typeface="Aptos" panose="020B0004020202020204" pitchFamily="34" charset="0"/>
                        <a:cs typeface="Arial" panose="020B0604020202020204" pitchFamily="34" charset="0"/>
                      </a:endParaRPr>
                    </a:p>
                  </a:txBody>
                  <a:tcPr marL="56911" marR="56911" marT="0" marB="0"/>
                </a:tc>
                <a:extLst>
                  <a:ext uri="{0D108BD9-81ED-4DB2-BD59-A6C34878D82A}">
                    <a16:rowId xmlns:a16="http://schemas.microsoft.com/office/drawing/2014/main" val="2535505803"/>
                  </a:ext>
                </a:extLst>
              </a:tr>
              <a:tr h="1327908">
                <a:tc>
                  <a:txBody>
                    <a:bodyPr/>
                    <a:lstStyle/>
                    <a:p>
                      <a:pPr>
                        <a:lnSpc>
                          <a:spcPct val="150000"/>
                        </a:lnSpc>
                      </a:pPr>
                      <a:r>
                        <a:rPr lang="es-MX" sz="1400" kern="100">
                          <a:effectLst/>
                          <a:latin typeface="Arial" panose="020B0604020202020204" pitchFamily="34" charset="0"/>
                          <a:cs typeface="Arial" panose="020B0604020202020204" pitchFamily="34" charset="0"/>
                        </a:rPr>
                        <a:t>Deut, 16: 10. En esa fiesta, los</a:t>
                      </a:r>
                      <a:endParaRPr lang="es-CR" sz="1400" kern="100">
                        <a:effectLst/>
                        <a:latin typeface="Arial" panose="020B0604020202020204" pitchFamily="34" charset="0"/>
                        <a:cs typeface="Arial" panose="020B0604020202020204" pitchFamily="34" charset="0"/>
                      </a:endParaRPr>
                    </a:p>
                    <a:p>
                      <a:pPr>
                        <a:lnSpc>
                          <a:spcPct val="150000"/>
                        </a:lnSpc>
                      </a:pPr>
                      <a:r>
                        <a:rPr lang="es-MX" sz="1400" kern="100">
                          <a:effectLst/>
                          <a:latin typeface="Arial" panose="020B0604020202020204" pitchFamily="34" charset="0"/>
                          <a:cs typeface="Arial" panose="020B0604020202020204" pitchFamily="34" charset="0"/>
                        </a:rPr>
                        <a:t>hijos de Israel tenían que presentar</a:t>
                      </a:r>
                      <a:endParaRPr lang="es-CR" sz="1400" kern="100">
                        <a:effectLst/>
                        <a:latin typeface="Arial" panose="020B0604020202020204" pitchFamily="34" charset="0"/>
                        <a:cs typeface="Arial" panose="020B0604020202020204" pitchFamily="34" charset="0"/>
                      </a:endParaRPr>
                    </a:p>
                    <a:p>
                      <a:pPr>
                        <a:lnSpc>
                          <a:spcPct val="150000"/>
                        </a:lnSpc>
                      </a:pPr>
                      <a:r>
                        <a:rPr lang="es-MX" sz="1400" kern="100">
                          <a:effectLst/>
                          <a:latin typeface="Arial" panose="020B0604020202020204" pitchFamily="34" charset="0"/>
                          <a:cs typeface="Arial" panose="020B0604020202020204" pitchFamily="34" charset="0"/>
                        </a:rPr>
                        <a:t>ofrendas generosas de acuerdo con las</a:t>
                      </a:r>
                      <a:endParaRPr lang="es-CR" sz="1400" kern="100">
                        <a:effectLst/>
                        <a:latin typeface="Arial" panose="020B0604020202020204" pitchFamily="34" charset="0"/>
                        <a:cs typeface="Arial" panose="020B0604020202020204" pitchFamily="34" charset="0"/>
                      </a:endParaRPr>
                    </a:p>
                    <a:p>
                      <a:pPr>
                        <a:lnSpc>
                          <a:spcPct val="150000"/>
                        </a:lnSpc>
                      </a:pPr>
                      <a:r>
                        <a:rPr lang="es-MX" sz="1400" kern="100">
                          <a:effectLst/>
                          <a:latin typeface="Arial" panose="020B0604020202020204" pitchFamily="34" charset="0"/>
                          <a:cs typeface="Arial" panose="020B0604020202020204" pitchFamily="34" charset="0"/>
                        </a:rPr>
                        <a:t>bendiciones recibidas</a:t>
                      </a:r>
                      <a:endParaRPr lang="es-CR" sz="1400" kern="100">
                        <a:effectLst/>
                        <a:latin typeface="Arial" panose="020B0604020202020204" pitchFamily="34" charset="0"/>
                        <a:cs typeface="Arial" panose="020B0604020202020204" pitchFamily="34" charset="0"/>
                      </a:endParaRPr>
                    </a:p>
                    <a:p>
                      <a:pPr>
                        <a:lnSpc>
                          <a:spcPct val="150000"/>
                        </a:lnSpc>
                      </a:pPr>
                      <a:r>
                        <a:rPr lang="es-MX" sz="1400" kern="100">
                          <a:effectLst/>
                          <a:latin typeface="Arial" panose="020B0604020202020204" pitchFamily="34" charset="0"/>
                          <a:cs typeface="Arial" panose="020B0604020202020204" pitchFamily="34" charset="0"/>
                        </a:rPr>
                        <a:t>de Dios.</a:t>
                      </a:r>
                      <a:endParaRPr lang="es-CR" sz="1400" kern="100">
                        <a:effectLst/>
                        <a:latin typeface="Arial" panose="020B0604020202020204" pitchFamily="34" charset="0"/>
                        <a:ea typeface="Aptos" panose="020B0004020202020204" pitchFamily="34" charset="0"/>
                        <a:cs typeface="Arial" panose="020B0604020202020204" pitchFamily="34" charset="0"/>
                      </a:endParaRPr>
                    </a:p>
                  </a:txBody>
                  <a:tcPr marL="56911" marR="56911" marT="0" marB="0"/>
                </a:tc>
                <a:tc>
                  <a:txBody>
                    <a:bodyPr/>
                    <a:lstStyle/>
                    <a:p>
                      <a:pPr>
                        <a:lnSpc>
                          <a:spcPct val="150000"/>
                        </a:lnSpc>
                      </a:pPr>
                      <a:r>
                        <a:rPr lang="es-MX" sz="1400" kern="100" dirty="0">
                          <a:effectLst/>
                          <a:latin typeface="Arial" panose="020B0604020202020204" pitchFamily="34" charset="0"/>
                          <a:cs typeface="Arial" panose="020B0604020202020204" pitchFamily="34" charset="0"/>
                        </a:rPr>
                        <a:t>Hech. 2: 44, 45. En la fiesta</a:t>
                      </a:r>
                      <a:endParaRPr lang="es-CR" sz="1400" kern="100" dirty="0">
                        <a:effectLst/>
                        <a:latin typeface="Arial" panose="020B0604020202020204" pitchFamily="34" charset="0"/>
                        <a:cs typeface="Arial" panose="020B0604020202020204" pitchFamily="34" charset="0"/>
                      </a:endParaRPr>
                    </a:p>
                    <a:p>
                      <a:pPr>
                        <a:lnSpc>
                          <a:spcPct val="150000"/>
                        </a:lnSpc>
                      </a:pPr>
                      <a:r>
                        <a:rPr lang="es-MX" sz="1400" kern="100" dirty="0">
                          <a:effectLst/>
                          <a:latin typeface="Arial" panose="020B0604020202020204" pitchFamily="34" charset="0"/>
                          <a:cs typeface="Arial" panose="020B0604020202020204" pitchFamily="34" charset="0"/>
                        </a:rPr>
                        <a:t>antitípica, «todos los que habían creído»</a:t>
                      </a:r>
                      <a:endParaRPr lang="es-CR" sz="1400" kern="100" dirty="0">
                        <a:effectLst/>
                        <a:latin typeface="Arial" panose="020B0604020202020204" pitchFamily="34" charset="0"/>
                        <a:cs typeface="Arial" panose="020B0604020202020204" pitchFamily="34" charset="0"/>
                      </a:endParaRPr>
                    </a:p>
                    <a:p>
                      <a:pPr>
                        <a:lnSpc>
                          <a:spcPct val="150000"/>
                        </a:lnSpc>
                      </a:pPr>
                      <a:r>
                        <a:rPr lang="es-MX" sz="1400" kern="100" dirty="0">
                          <a:effectLst/>
                          <a:latin typeface="Arial" panose="020B0604020202020204" pitchFamily="34" charset="0"/>
                          <a:cs typeface="Arial" panose="020B0604020202020204" pitchFamily="34" charset="0"/>
                        </a:rPr>
                        <a:t>vendieron sus bienes y sus posesiones y los entregaron para la obra de Dios.</a:t>
                      </a:r>
                      <a:endParaRPr lang="es-CR" sz="1400" kern="100" dirty="0">
                        <a:effectLst/>
                        <a:latin typeface="Arial" panose="020B0604020202020204" pitchFamily="34" charset="0"/>
                        <a:ea typeface="Aptos" panose="020B0004020202020204" pitchFamily="34" charset="0"/>
                        <a:cs typeface="Arial" panose="020B0604020202020204" pitchFamily="34" charset="0"/>
                      </a:endParaRPr>
                    </a:p>
                  </a:txBody>
                  <a:tcPr marL="56911" marR="56911" marT="0" marB="0"/>
                </a:tc>
                <a:extLst>
                  <a:ext uri="{0D108BD9-81ED-4DB2-BD59-A6C34878D82A}">
                    <a16:rowId xmlns:a16="http://schemas.microsoft.com/office/drawing/2014/main" val="1154401967"/>
                  </a:ext>
                </a:extLst>
              </a:tr>
            </a:tbl>
          </a:graphicData>
        </a:graphic>
      </p:graphicFrame>
    </p:spTree>
    <p:extLst>
      <p:ext uri="{BB962C8B-B14F-4D97-AF65-F5344CB8AC3E}">
        <p14:creationId xmlns:p14="http://schemas.microsoft.com/office/powerpoint/2010/main" val="32034000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C7431C92-F8C8-0769-E7A9-43D95B049C58}"/>
              </a:ext>
            </a:extLst>
          </p:cNvPr>
          <p:cNvSpPr txBox="1"/>
          <p:nvPr/>
        </p:nvSpPr>
        <p:spPr>
          <a:xfrm>
            <a:off x="411956" y="1478081"/>
            <a:ext cx="11780044" cy="3901837"/>
          </a:xfrm>
          <a:prstGeom prst="rect">
            <a:avLst/>
          </a:prstGeom>
          <a:noFill/>
        </p:spPr>
        <p:txBody>
          <a:bodyPr wrap="square">
            <a:spAutoFit/>
          </a:bodyPr>
          <a:lstStyle/>
          <a:p>
            <a:pPr>
              <a:lnSpc>
                <a:spcPct val="150000"/>
              </a:lnSpc>
            </a:pPr>
            <a:r>
              <a:rPr lang="es-MX" sz="2400" kern="100" dirty="0">
                <a:effectLst/>
                <a:latin typeface="Arial" panose="020B0604020202020204" pitchFamily="34" charset="0"/>
                <a:ea typeface="Aptos" panose="020B0004020202020204" pitchFamily="34" charset="0"/>
                <a:cs typeface="Times New Roman (Cuerpo en alfa"/>
              </a:rPr>
              <a:t>El Pentecostés, llamado así porque se celebraba </a:t>
            </a:r>
            <a:r>
              <a:rPr lang="es-MX" sz="2400" kern="100" dirty="0">
                <a:effectLst/>
                <a:highlight>
                  <a:srgbClr val="FFFF00"/>
                </a:highlight>
                <a:latin typeface="Arial" panose="020B0604020202020204" pitchFamily="34" charset="0"/>
                <a:ea typeface="Aptos" panose="020B0004020202020204" pitchFamily="34" charset="0"/>
                <a:cs typeface="Times New Roman (Cuerpo en alfa"/>
              </a:rPr>
              <a:t>cincuenta días después de la fiesta de las Primicias</a:t>
            </a:r>
            <a:r>
              <a:rPr lang="es-MX" sz="2400" kern="100" dirty="0">
                <a:effectLst/>
                <a:latin typeface="Arial" panose="020B0604020202020204" pitchFamily="34" charset="0"/>
                <a:ea typeface="Aptos" panose="020B0004020202020204" pitchFamily="34" charset="0"/>
                <a:cs typeface="Times New Roman (Cuerpo en alfa"/>
              </a:rPr>
              <a:t> (Lev.23: 16), era </a:t>
            </a:r>
            <a:r>
              <a:rPr lang="es-MX" sz="2400" kern="100" dirty="0">
                <a:effectLst/>
                <a:highlight>
                  <a:srgbClr val="FFFF00"/>
                </a:highlight>
                <a:latin typeface="Arial" panose="020B0604020202020204" pitchFamily="34" charset="0"/>
                <a:ea typeface="Aptos" panose="020B0004020202020204" pitchFamily="34" charset="0"/>
                <a:cs typeface="Times New Roman (Cuerpo en alfa"/>
              </a:rPr>
              <a:t>la última de las fiestas celebradas en la primera mitad del año </a:t>
            </a:r>
            <a:r>
              <a:rPr lang="es-MX" sz="2400" kern="100" dirty="0">
                <a:effectLst/>
                <a:latin typeface="Arial" panose="020B0604020202020204" pitchFamily="34" charset="0"/>
                <a:ea typeface="Aptos" panose="020B0004020202020204" pitchFamily="34" charset="0"/>
                <a:cs typeface="Times New Roman (Cuerpo en alfa"/>
              </a:rPr>
              <a:t>(Hech. 2: 1). Esa fiesta recibía el nombre de </a:t>
            </a:r>
            <a:r>
              <a:rPr lang="es-MX" sz="2400" kern="100" dirty="0">
                <a:effectLst/>
                <a:highlight>
                  <a:srgbClr val="FFFF00"/>
                </a:highlight>
                <a:latin typeface="Arial" panose="020B0604020202020204" pitchFamily="34" charset="0"/>
                <a:ea typeface="Aptos" panose="020B0004020202020204" pitchFamily="34" charset="0"/>
                <a:cs typeface="Times New Roman (Cuerpo en alfa"/>
              </a:rPr>
              <a:t>Fiesta de las Semanas </a:t>
            </a:r>
            <a:r>
              <a:rPr lang="es-MX" sz="2400" kern="100" dirty="0">
                <a:effectLst/>
                <a:latin typeface="Arial" panose="020B0604020202020204" pitchFamily="34" charset="0"/>
                <a:ea typeface="Aptos" panose="020B0004020202020204" pitchFamily="34" charset="0"/>
                <a:cs typeface="Times New Roman (Cuerpo en alfa"/>
              </a:rPr>
              <a:t>a causa de las siete semanas que transcurrían entre ella y la Pascua (Deut. 16: 9, 10). También recibía el nombre de </a:t>
            </a:r>
            <a:r>
              <a:rPr lang="es-MX" sz="2400" kern="100" dirty="0">
                <a:effectLst/>
                <a:highlight>
                  <a:srgbClr val="FFFF00"/>
                </a:highlight>
                <a:latin typeface="Arial" panose="020B0604020202020204" pitchFamily="34" charset="0"/>
                <a:ea typeface="Aptos" panose="020B0004020202020204" pitchFamily="34" charset="0"/>
                <a:cs typeface="Times New Roman (Cuerpo en alfa"/>
              </a:rPr>
              <a:t>Fiesta de la Cosecha </a:t>
            </a:r>
            <a:r>
              <a:rPr lang="es-MX" sz="2400" kern="100" dirty="0">
                <a:effectLst/>
                <a:latin typeface="Arial" panose="020B0604020202020204" pitchFamily="34" charset="0"/>
                <a:ea typeface="Aptos" panose="020B0004020202020204" pitchFamily="34" charset="0"/>
                <a:cs typeface="Times New Roman (Cuerpo en alfa"/>
              </a:rPr>
              <a:t>(Éxo. 23: 14-16). La Fiesta de las Semanas era </a:t>
            </a:r>
            <a:r>
              <a:rPr lang="es-MX" sz="2400" kern="100" dirty="0">
                <a:effectLst/>
                <a:highlight>
                  <a:srgbClr val="FFFF00"/>
                </a:highlight>
                <a:latin typeface="Arial" panose="020B0604020202020204" pitchFamily="34" charset="0"/>
                <a:ea typeface="Aptos" panose="020B0004020202020204" pitchFamily="34" charset="0"/>
                <a:cs typeface="Times New Roman (Cuerpo en alfa"/>
              </a:rPr>
              <a:t>una de las tres fiestas anuales principales </a:t>
            </a:r>
            <a:r>
              <a:rPr lang="es-MX" sz="2400" kern="100" dirty="0">
                <a:effectLst/>
                <a:latin typeface="Arial" panose="020B0604020202020204" pitchFamily="34" charset="0"/>
                <a:ea typeface="Aptos" panose="020B0004020202020204" pitchFamily="34" charset="0"/>
                <a:cs typeface="Times New Roman (Cuerpo en alfa"/>
              </a:rPr>
              <a:t>en las que todos los hombres de Israel debían acudir a Jerusalén para presentarse ante el Señor.</a:t>
            </a:r>
            <a:endParaRPr lang="es-CR" sz="2400" kern="100" dirty="0">
              <a:effectLst/>
              <a:latin typeface="Arial" panose="020B0604020202020204" pitchFamily="34" charset="0"/>
              <a:ea typeface="Aptos" panose="020B0004020202020204" pitchFamily="34" charset="0"/>
              <a:cs typeface="Times New Roman (Cuerpo en alfa"/>
            </a:endParaRPr>
          </a:p>
        </p:txBody>
      </p:sp>
    </p:spTree>
    <p:extLst>
      <p:ext uri="{BB962C8B-B14F-4D97-AF65-F5344CB8AC3E}">
        <p14:creationId xmlns:p14="http://schemas.microsoft.com/office/powerpoint/2010/main" val="32809615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518BF3BA-3445-2B7C-AD00-A35E06E9AFFF}"/>
              </a:ext>
            </a:extLst>
          </p:cNvPr>
          <p:cNvSpPr txBox="1"/>
          <p:nvPr/>
        </p:nvSpPr>
        <p:spPr>
          <a:xfrm>
            <a:off x="920353" y="1108404"/>
            <a:ext cx="10351294" cy="5009833"/>
          </a:xfrm>
          <a:prstGeom prst="rect">
            <a:avLst/>
          </a:prstGeom>
          <a:noFill/>
        </p:spPr>
        <p:txBody>
          <a:bodyPr wrap="square">
            <a:spAutoFit/>
          </a:bodyPr>
          <a:lstStyle/>
          <a:p>
            <a:pPr>
              <a:lnSpc>
                <a:spcPct val="150000"/>
              </a:lnSpc>
            </a:pPr>
            <a:r>
              <a:rPr lang="es-MX" sz="2400" kern="100" dirty="0">
                <a:effectLst/>
                <a:latin typeface="Arial" panose="020B0604020202020204" pitchFamily="34" charset="0"/>
                <a:ea typeface="Aptos" panose="020B0004020202020204" pitchFamily="34" charset="0"/>
                <a:cs typeface="Times New Roman (Cuerpo en alfa"/>
              </a:rPr>
              <a:t>Los hijos de Israel, mientras se dirigían a Jerusalén para asistir a la fiesta, podían ver por todas partes el rastrojo del cereal que había sido segado a punto para ser trillado. </a:t>
            </a:r>
            <a:r>
              <a:rPr lang="es-MX" sz="2400" kern="100" dirty="0">
                <a:effectLst/>
                <a:highlight>
                  <a:srgbClr val="FFFF00"/>
                </a:highlight>
                <a:latin typeface="Arial" panose="020B0604020202020204" pitchFamily="34" charset="0"/>
                <a:ea typeface="Aptos" panose="020B0004020202020204" pitchFamily="34" charset="0"/>
                <a:cs typeface="Times New Roman (Cuerpo en alfa"/>
              </a:rPr>
              <a:t>En Pascua, la cosecha no estaba asegurada</a:t>
            </a:r>
            <a:r>
              <a:rPr lang="es-MX" sz="2400" kern="100" dirty="0">
                <a:effectLst/>
                <a:latin typeface="Arial" panose="020B0604020202020204" pitchFamily="34" charset="0"/>
                <a:ea typeface="Aptos" panose="020B0004020202020204" pitchFamily="34" charset="0"/>
                <a:cs typeface="Times New Roman (Cuerpo en alfa"/>
              </a:rPr>
              <a:t>: la sequía o las tormentas podían echarla a perder antes de la siega. Sin embargo, ahora ya no cabía duda: el fruto de la cosecha estaba en sus manos para usarlo a su placer</a:t>
            </a:r>
            <a:r>
              <a:rPr lang="es-MX" sz="2400" kern="0" dirty="0">
                <a:effectLst/>
                <a:latin typeface="Helvetica" pitchFamily="2" charset="0"/>
                <a:ea typeface="Aptos" panose="020B0004020202020204" pitchFamily="34" charset="0"/>
                <a:cs typeface="Helvetica" pitchFamily="2" charset="0"/>
              </a:rPr>
              <a:t> </a:t>
            </a:r>
            <a:r>
              <a:rPr lang="es-MX" sz="2400" kern="100" dirty="0">
                <a:effectLst/>
                <a:latin typeface="Arial" panose="020B0604020202020204" pitchFamily="34" charset="0"/>
                <a:ea typeface="Aptos" panose="020B0004020202020204" pitchFamily="34" charset="0"/>
                <a:cs typeface="Times New Roman (Cuerpo en alfa"/>
              </a:rPr>
              <a:t>y para el avance de la obra del Señor. Nadie podía presentarse sin nada. No solo tenían que traer algunas espigas, como en primavera; sino que </a:t>
            </a:r>
            <a:r>
              <a:rPr lang="es-MX" sz="2400" kern="100" dirty="0">
                <a:effectLst/>
                <a:highlight>
                  <a:srgbClr val="FFFF00"/>
                </a:highlight>
                <a:latin typeface="Arial" panose="020B0604020202020204" pitchFamily="34" charset="0"/>
                <a:ea typeface="Aptos" panose="020B0004020202020204" pitchFamily="34" charset="0"/>
                <a:cs typeface="Times New Roman (Cuerpo en alfa"/>
              </a:rPr>
              <a:t>la ofrenda respondía a la libre elección, según las bendiciones recibidas del Señor</a:t>
            </a:r>
            <a:r>
              <a:rPr lang="es-MX" sz="2400" kern="100" dirty="0">
                <a:effectLst/>
                <a:latin typeface="Arial" panose="020B0604020202020204" pitchFamily="34" charset="0"/>
                <a:ea typeface="Aptos" panose="020B0004020202020204" pitchFamily="34" charset="0"/>
                <a:cs typeface="Times New Roman (Cuerpo en alfa"/>
              </a:rPr>
              <a:t> (Deut. 16: 10).</a:t>
            </a:r>
            <a:endParaRPr lang="es-CR" sz="2400" kern="100" dirty="0">
              <a:effectLst/>
              <a:latin typeface="Arial" panose="020B0604020202020204" pitchFamily="34" charset="0"/>
              <a:ea typeface="Aptos" panose="020B0004020202020204" pitchFamily="34" charset="0"/>
              <a:cs typeface="Times New Roman (Cuerpo en alfa"/>
            </a:endParaRPr>
          </a:p>
        </p:txBody>
      </p:sp>
    </p:spTree>
    <p:extLst>
      <p:ext uri="{BB962C8B-B14F-4D97-AF65-F5344CB8AC3E}">
        <p14:creationId xmlns:p14="http://schemas.microsoft.com/office/powerpoint/2010/main" val="7305291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BC15765C-090C-3E58-B8E3-0806B3C820B3}"/>
              </a:ext>
            </a:extLst>
          </p:cNvPr>
          <p:cNvSpPr txBox="1"/>
          <p:nvPr/>
        </p:nvSpPr>
        <p:spPr>
          <a:xfrm>
            <a:off x="914399" y="370085"/>
            <a:ext cx="9794081" cy="6117829"/>
          </a:xfrm>
          <a:prstGeom prst="rect">
            <a:avLst/>
          </a:prstGeom>
          <a:noFill/>
        </p:spPr>
        <p:txBody>
          <a:bodyPr wrap="square">
            <a:spAutoFit/>
          </a:bodyPr>
          <a:lstStyle/>
          <a:p>
            <a:pPr>
              <a:lnSpc>
                <a:spcPct val="150000"/>
              </a:lnSpc>
            </a:pPr>
            <a:r>
              <a:rPr lang="es-MX" sz="2400" kern="100" dirty="0">
                <a:effectLst/>
                <a:latin typeface="Arial" panose="020B0604020202020204" pitchFamily="34" charset="0"/>
                <a:ea typeface="Aptos" panose="020B0004020202020204" pitchFamily="34" charset="0"/>
                <a:cs typeface="Times New Roman (Cuerpo en alfa"/>
              </a:rPr>
              <a:t>A veces, esta fiesta recibía el nombre de </a:t>
            </a:r>
            <a:r>
              <a:rPr lang="es-MX" sz="2400" kern="100" dirty="0">
                <a:effectLst/>
                <a:highlight>
                  <a:srgbClr val="FFFF00"/>
                </a:highlight>
                <a:latin typeface="Arial" panose="020B0604020202020204" pitchFamily="34" charset="0"/>
                <a:ea typeface="Aptos" panose="020B0004020202020204" pitchFamily="34" charset="0"/>
                <a:cs typeface="Times New Roman (Cuerpo en alfa"/>
              </a:rPr>
              <a:t>Día de las Primicias </a:t>
            </a:r>
            <a:r>
              <a:rPr lang="es-MX" sz="2400" kern="100" dirty="0">
                <a:effectLst/>
                <a:latin typeface="Arial" panose="020B0604020202020204" pitchFamily="34" charset="0"/>
                <a:ea typeface="Aptos" panose="020B0004020202020204" pitchFamily="34" charset="0"/>
                <a:cs typeface="Times New Roman (Cuerpo en alfa"/>
              </a:rPr>
              <a:t>(Núm. 28: 26) a causa de que se esperaba que los hijos de Israel, en tal ocasión, presentaran ofrendas generosas al Señor. Era una estación de gran gozo para toda la familia, y los levitas, los pobres y los afligidos debían participar de él.</a:t>
            </a:r>
            <a:endParaRPr lang="es-CR" sz="2400" kern="100" dirty="0">
              <a:effectLst/>
              <a:latin typeface="Arial" panose="020B0604020202020204" pitchFamily="34" charset="0"/>
              <a:ea typeface="Aptos" panose="020B0004020202020204" pitchFamily="34" charset="0"/>
              <a:cs typeface="Times New Roman (Cuerpo en alfa"/>
            </a:endParaRPr>
          </a:p>
          <a:p>
            <a:pPr>
              <a:lnSpc>
                <a:spcPct val="150000"/>
              </a:lnSpc>
            </a:pPr>
            <a:r>
              <a:rPr lang="es-MX" sz="2400" kern="100" dirty="0">
                <a:effectLst/>
                <a:latin typeface="Arial" panose="020B0604020202020204" pitchFamily="34" charset="0"/>
                <a:ea typeface="Aptos" panose="020B0004020202020204" pitchFamily="34" charset="0"/>
                <a:cs typeface="Times New Roman (Cuerpo en alfa"/>
              </a:rPr>
              <a:t> </a:t>
            </a:r>
            <a:endParaRPr lang="es-CR" sz="2400" kern="100" dirty="0">
              <a:effectLst/>
              <a:latin typeface="Arial" panose="020B0604020202020204" pitchFamily="34" charset="0"/>
              <a:ea typeface="Aptos" panose="020B0004020202020204" pitchFamily="34" charset="0"/>
              <a:cs typeface="Times New Roman (Cuerpo en alfa"/>
            </a:endParaRPr>
          </a:p>
          <a:p>
            <a:pPr>
              <a:lnSpc>
                <a:spcPct val="150000"/>
              </a:lnSpc>
            </a:pPr>
            <a:r>
              <a:rPr lang="es-MX" sz="2400" kern="100" dirty="0">
                <a:effectLst/>
                <a:latin typeface="Arial" panose="020B0604020202020204" pitchFamily="34" charset="0"/>
                <a:ea typeface="Aptos" panose="020B0004020202020204" pitchFamily="34" charset="0"/>
                <a:cs typeface="Times New Roman (Cuerpo en alfa"/>
              </a:rPr>
              <a:t>Con todo, las ceremonias de la Fiesta de las Semanas, o Pentecostés, </a:t>
            </a:r>
            <a:r>
              <a:rPr lang="es-MX" sz="2400" kern="100" dirty="0">
                <a:effectLst/>
                <a:highlight>
                  <a:srgbClr val="FFFF00"/>
                </a:highlight>
                <a:latin typeface="Arial" panose="020B0604020202020204" pitchFamily="34" charset="0"/>
                <a:ea typeface="Aptos" panose="020B0004020202020204" pitchFamily="34" charset="0"/>
                <a:cs typeface="Times New Roman (Cuerpo en alfa"/>
              </a:rPr>
              <a:t>solo ocupaban un día</a:t>
            </a:r>
            <a:r>
              <a:rPr lang="es-MX" sz="2400" kern="100" dirty="0">
                <a:effectLst/>
                <a:latin typeface="Arial" panose="020B0604020202020204" pitchFamily="34" charset="0"/>
                <a:ea typeface="Aptos" panose="020B0004020202020204" pitchFamily="34" charset="0"/>
                <a:cs typeface="Times New Roman (Cuerpo en alfa"/>
              </a:rPr>
              <a:t>. En el templo se presentaban muchas ofrendas. Entre ellas se encontraban dos hogazas de pan con levadura que eran mecidas ante el Señor</a:t>
            </a:r>
            <a:r>
              <a:rPr lang="es-MX" sz="2400" kern="100" dirty="0">
                <a:effectLst/>
                <a:highlight>
                  <a:srgbClr val="FFFF00"/>
                </a:highlight>
                <a:latin typeface="Arial" panose="020B0604020202020204" pitchFamily="34" charset="0"/>
                <a:ea typeface="Aptos" panose="020B0004020202020204" pitchFamily="34" charset="0"/>
                <a:cs typeface="Times New Roman (Cuerpo en alfa"/>
              </a:rPr>
              <a:t>. La fiesta de las Semanas era un sábado ceremonial y era tenida como una convocación santa </a:t>
            </a:r>
            <a:r>
              <a:rPr lang="es-MX" sz="2400" kern="100" dirty="0">
                <a:effectLst/>
                <a:latin typeface="Arial" panose="020B0604020202020204" pitchFamily="34" charset="0"/>
                <a:ea typeface="Aptos" panose="020B0004020202020204" pitchFamily="34" charset="0"/>
                <a:cs typeface="Times New Roman (Cuerpo en alfa"/>
              </a:rPr>
              <a:t>(Lev. 23: 15-21).</a:t>
            </a:r>
            <a:endParaRPr lang="es-CR" sz="2400" kern="100" dirty="0">
              <a:effectLst/>
              <a:latin typeface="Arial" panose="020B0604020202020204" pitchFamily="34" charset="0"/>
              <a:ea typeface="Aptos" panose="020B0004020202020204" pitchFamily="34" charset="0"/>
              <a:cs typeface="Times New Roman (Cuerpo en alfa"/>
            </a:endParaRPr>
          </a:p>
        </p:txBody>
      </p:sp>
    </p:spTree>
    <p:extLst>
      <p:ext uri="{BB962C8B-B14F-4D97-AF65-F5344CB8AC3E}">
        <p14:creationId xmlns:p14="http://schemas.microsoft.com/office/powerpoint/2010/main" val="6885266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E3162401-3F7D-6577-C1B2-10DD3A1DDD6C}"/>
              </a:ext>
            </a:extLst>
          </p:cNvPr>
          <p:cNvSpPr txBox="1"/>
          <p:nvPr/>
        </p:nvSpPr>
        <p:spPr>
          <a:xfrm>
            <a:off x="1285875" y="1201082"/>
            <a:ext cx="9294018" cy="4455835"/>
          </a:xfrm>
          <a:prstGeom prst="rect">
            <a:avLst/>
          </a:prstGeom>
          <a:noFill/>
        </p:spPr>
        <p:txBody>
          <a:bodyPr wrap="square">
            <a:spAutoFit/>
          </a:bodyPr>
          <a:lstStyle/>
          <a:p>
            <a:pPr>
              <a:lnSpc>
                <a:spcPct val="150000"/>
              </a:lnSpc>
            </a:pPr>
            <a:r>
              <a:rPr lang="es-MX" sz="2400" kern="100" dirty="0">
                <a:effectLst/>
                <a:latin typeface="Arial" panose="020B0604020202020204" pitchFamily="34" charset="0"/>
                <a:ea typeface="Aptos" panose="020B0004020202020204" pitchFamily="34" charset="0"/>
                <a:cs typeface="Times New Roman (Cuerpo en alfa"/>
              </a:rPr>
              <a:t>Cuando Cristo ascendió al cielo, pidió a sus discípulos que fueran y enseñaran a todas las naciones. Tenían que llevar la buena nueva a todo el mundo. Los discípulos vieron tan solo un puñado de creyentes como el resultado de los tres años de esfuerzos y sacrificios de Cristo. Pero cuando llegó Pentecostés de forma completa (en otras palabras, cuando dio su fruto la simiente que el Hijo de Dios había sembrado durante esos años y medio de duro esfuerzo), </a:t>
            </a:r>
            <a:r>
              <a:rPr lang="es-MX" sz="2400" kern="100" dirty="0">
                <a:effectLst/>
                <a:highlight>
                  <a:srgbClr val="FFFF00"/>
                </a:highlight>
                <a:latin typeface="Arial" panose="020B0604020202020204" pitchFamily="34" charset="0"/>
                <a:ea typeface="Aptos" panose="020B0004020202020204" pitchFamily="34" charset="0"/>
                <a:cs typeface="Times New Roman (Cuerpo en alfa"/>
              </a:rPr>
              <a:t>vino la siega </a:t>
            </a:r>
            <a:r>
              <a:rPr lang="es-MX" sz="2400" kern="100" dirty="0">
                <a:effectLst/>
                <a:latin typeface="Arial" panose="020B0604020202020204" pitchFamily="34" charset="0"/>
                <a:ea typeface="Aptos" panose="020B0004020202020204" pitchFamily="34" charset="0"/>
                <a:cs typeface="Times New Roman (Cuerpo en alfa"/>
              </a:rPr>
              <a:t>(Hech. 2: 41).</a:t>
            </a:r>
            <a:endParaRPr lang="es-CR" sz="2400" kern="100" dirty="0">
              <a:effectLst/>
              <a:latin typeface="Arial" panose="020B0604020202020204" pitchFamily="34" charset="0"/>
              <a:ea typeface="Aptos" panose="020B0004020202020204" pitchFamily="34" charset="0"/>
              <a:cs typeface="Times New Roman (Cuerpo en alfa"/>
            </a:endParaRPr>
          </a:p>
        </p:txBody>
      </p:sp>
    </p:spTree>
    <p:extLst>
      <p:ext uri="{BB962C8B-B14F-4D97-AF65-F5344CB8AC3E}">
        <p14:creationId xmlns:p14="http://schemas.microsoft.com/office/powerpoint/2010/main" val="10923362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B9374907-3388-FEF2-65C6-DB712080277B}"/>
              </a:ext>
            </a:extLst>
          </p:cNvPr>
          <p:cNvSpPr txBox="1"/>
          <p:nvPr/>
        </p:nvSpPr>
        <p:spPr>
          <a:xfrm>
            <a:off x="150019" y="563158"/>
            <a:ext cx="11891961" cy="6117829"/>
          </a:xfrm>
          <a:prstGeom prst="rect">
            <a:avLst/>
          </a:prstGeom>
          <a:noFill/>
        </p:spPr>
        <p:txBody>
          <a:bodyPr wrap="square">
            <a:spAutoFit/>
          </a:bodyPr>
          <a:lstStyle/>
          <a:p>
            <a:pPr>
              <a:lnSpc>
                <a:spcPct val="150000"/>
              </a:lnSpc>
            </a:pPr>
            <a:r>
              <a:rPr lang="es-MX" sz="2400" kern="100" dirty="0">
                <a:effectLst/>
                <a:latin typeface="Arial" panose="020B0604020202020204" pitchFamily="34" charset="0"/>
                <a:ea typeface="Aptos" panose="020B0004020202020204" pitchFamily="34" charset="0"/>
                <a:cs typeface="Times New Roman (Cuerpo en alfa"/>
              </a:rPr>
              <a:t>Los discípulos desconocían la influencia que la vida, la obra y el sacrificio del Salvador habían ejercido en la mente del pueblo. Mientras les explicaba la parábola del trigo y la cizaña, Cristo había dicho: </a:t>
            </a:r>
            <a:r>
              <a:rPr lang="es-MX" sz="2400" kern="100" dirty="0">
                <a:effectLst/>
                <a:highlight>
                  <a:srgbClr val="FFFF00"/>
                </a:highlight>
                <a:latin typeface="Arial" panose="020B0604020202020204" pitchFamily="34" charset="0"/>
                <a:ea typeface="Aptos" panose="020B0004020202020204" pitchFamily="34" charset="0"/>
                <a:cs typeface="Times New Roman (Cuerpo en alfa"/>
              </a:rPr>
              <a:t>«El que siembra la buena semilla es el Hijo del hombre».</a:t>
            </a:r>
            <a:r>
              <a:rPr lang="es-MX" sz="2400" kern="100" dirty="0">
                <a:effectLst/>
                <a:latin typeface="Arial" panose="020B0604020202020204" pitchFamily="34" charset="0"/>
                <a:ea typeface="Aptos" panose="020B0004020202020204" pitchFamily="34" charset="0"/>
                <a:cs typeface="Times New Roman (Cuerpo en alfa"/>
              </a:rPr>
              <a:t> Pero ellos no lo entendieron. Mientras anduvo de aldea en aldea, Jesús había sembrado «la buena semilla». La cosecha de almas que resultaría sería presentada en </a:t>
            </a:r>
            <a:r>
              <a:rPr lang="es-MX" sz="2400" kern="100" dirty="0">
                <a:effectLst/>
                <a:highlight>
                  <a:srgbClr val="FFFF00"/>
                </a:highlight>
                <a:latin typeface="Arial" panose="020B0604020202020204" pitchFamily="34" charset="0"/>
                <a:ea typeface="Aptos" panose="020B0004020202020204" pitchFamily="34" charset="0"/>
                <a:cs typeface="Times New Roman (Cuerpo en alfa"/>
              </a:rPr>
              <a:t>la Fiesta de la Cosecha antitípica</a:t>
            </a:r>
            <a:r>
              <a:rPr lang="es-MX" sz="2400" kern="100" dirty="0">
                <a:effectLst/>
                <a:latin typeface="Arial" panose="020B0604020202020204" pitchFamily="34" charset="0"/>
                <a:ea typeface="Aptos" panose="020B0004020202020204" pitchFamily="34" charset="0"/>
                <a:cs typeface="Times New Roman (Cuerpo en alfa"/>
              </a:rPr>
              <a:t>. Durante siglos, los hijos de Israel habían celebrado esa fiesta trayendo ofrendas de cereal. De cada uno, Dios había dicho: «[En] la fiesta de la Siega [presentarás] los primeros frutos de tus labores, lo que hayas sembrado en el campo (Éxo. 23: 16</a:t>
            </a:r>
            <a:r>
              <a:rPr lang="es-MX" sz="2400" kern="100" dirty="0">
                <a:effectLst/>
                <a:highlight>
                  <a:srgbClr val="FFFF00"/>
                </a:highlight>
                <a:latin typeface="Arial" panose="020B0604020202020204" pitchFamily="34" charset="0"/>
                <a:ea typeface="Aptos" panose="020B0004020202020204" pitchFamily="34" charset="0"/>
                <a:cs typeface="Times New Roman (Cuerpo en alfa"/>
              </a:rPr>
              <a:t>). El antitipo apareció cuando el Hijo del hombre presentó «los primeros frutos» de su labor, lo que había sembrado en el campo.</a:t>
            </a:r>
            <a:endParaRPr lang="es-CR" sz="2400" kern="100" dirty="0">
              <a:effectLst/>
              <a:highlight>
                <a:srgbClr val="FFFF00"/>
              </a:highlight>
              <a:latin typeface="Arial" panose="020B0604020202020204" pitchFamily="34" charset="0"/>
              <a:ea typeface="Aptos" panose="020B0004020202020204" pitchFamily="34" charset="0"/>
              <a:cs typeface="Times New Roman (Cuerpo en alfa"/>
            </a:endParaRPr>
          </a:p>
        </p:txBody>
      </p:sp>
    </p:spTree>
    <p:extLst>
      <p:ext uri="{BB962C8B-B14F-4D97-AF65-F5344CB8AC3E}">
        <p14:creationId xmlns:p14="http://schemas.microsoft.com/office/powerpoint/2010/main" val="26497620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FD46B7EC-6B53-3CEA-72B0-3368ABE9DE4D}"/>
              </a:ext>
            </a:extLst>
          </p:cNvPr>
          <p:cNvSpPr txBox="1"/>
          <p:nvPr/>
        </p:nvSpPr>
        <p:spPr>
          <a:xfrm>
            <a:off x="638175" y="924083"/>
            <a:ext cx="10915650" cy="5009833"/>
          </a:xfrm>
          <a:prstGeom prst="rect">
            <a:avLst/>
          </a:prstGeom>
          <a:noFill/>
        </p:spPr>
        <p:txBody>
          <a:bodyPr wrap="square">
            <a:spAutoFit/>
          </a:bodyPr>
          <a:lstStyle/>
          <a:p>
            <a:pPr>
              <a:lnSpc>
                <a:spcPct val="150000"/>
              </a:lnSpc>
            </a:pPr>
            <a:r>
              <a:rPr lang="es-MX" sz="2400" kern="100" dirty="0">
                <a:effectLst/>
                <a:latin typeface="Arial" panose="020B0604020202020204" pitchFamily="34" charset="0"/>
                <a:ea typeface="Aptos" panose="020B0004020202020204" pitchFamily="34" charset="0"/>
                <a:cs typeface="Times New Roman (Cuerpo en alfa"/>
              </a:rPr>
              <a:t>Los discípulos tenían ante sí una tarea si querían prepararse para la gran Fiesta de la Cosecha antitípica</a:t>
            </a:r>
            <a:r>
              <a:rPr lang="es-MX" sz="2400" kern="100" dirty="0">
                <a:effectLst/>
                <a:highlight>
                  <a:srgbClr val="FFFF00"/>
                </a:highlight>
                <a:latin typeface="Arial" panose="020B0604020202020204" pitchFamily="34" charset="0"/>
                <a:ea typeface="Aptos" panose="020B0004020202020204" pitchFamily="34" charset="0"/>
                <a:cs typeface="Times New Roman (Cuerpo en alfa"/>
              </a:rPr>
              <a:t>. Tenían que estudiar</a:t>
            </a:r>
            <a:r>
              <a:rPr lang="es-MX" sz="2400" kern="0" dirty="0">
                <a:effectLst/>
                <a:highlight>
                  <a:srgbClr val="FFFF00"/>
                </a:highlight>
                <a:latin typeface="Helvetica" pitchFamily="2" charset="0"/>
                <a:ea typeface="Aptos" panose="020B0004020202020204" pitchFamily="34" charset="0"/>
                <a:cs typeface="Helvetica" pitchFamily="2" charset="0"/>
              </a:rPr>
              <a:t> </a:t>
            </a:r>
            <a:r>
              <a:rPr lang="es-MX" sz="2400" kern="100" dirty="0">
                <a:effectLst/>
                <a:highlight>
                  <a:srgbClr val="FFFF00"/>
                </a:highlight>
                <a:latin typeface="Arial" panose="020B0604020202020204" pitchFamily="34" charset="0"/>
                <a:ea typeface="Aptos" panose="020B0004020202020204" pitchFamily="34" charset="0"/>
                <a:cs typeface="Times New Roman (Cuerpo en alfa"/>
              </a:rPr>
              <a:t>las Escrituras para eliminar toda diferencia y llegar a la unidad de entendimiento y, así, poder recibir el derramamiento el Espíritu Santo</a:t>
            </a:r>
            <a:r>
              <a:rPr lang="es-MX" sz="2400" kern="100" dirty="0">
                <a:effectLst/>
                <a:latin typeface="Arial" panose="020B0604020202020204" pitchFamily="34" charset="0"/>
                <a:ea typeface="Aptos" panose="020B0004020202020204" pitchFamily="34" charset="0"/>
                <a:cs typeface="Times New Roman (Cuerpo en alfa"/>
              </a:rPr>
              <a:t>, el cual los capacitaría para saber cómo ocuparse de la gran siega de tres mil almas que los esperaba como resultado del ministerio del Salvador. Ese derramamiento del Espíritu también los prepararía para llevar adelante la maravillosa obra empezada el día de Pentecostés hasta que cada criatura que está bajo el sol haya oído las buenas nuevas de salvación (Hech. 1: 14-26).</a:t>
            </a:r>
            <a:endParaRPr lang="es-CR" sz="2400" kern="100" dirty="0">
              <a:effectLst/>
              <a:latin typeface="Arial" panose="020B0604020202020204" pitchFamily="34" charset="0"/>
              <a:ea typeface="Aptos" panose="020B0004020202020204" pitchFamily="34" charset="0"/>
              <a:cs typeface="Times New Roman (Cuerpo en alfa"/>
            </a:endParaRPr>
          </a:p>
        </p:txBody>
      </p:sp>
    </p:spTree>
    <p:extLst>
      <p:ext uri="{BB962C8B-B14F-4D97-AF65-F5344CB8AC3E}">
        <p14:creationId xmlns:p14="http://schemas.microsoft.com/office/powerpoint/2010/main" val="13184034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6D5962DE-26C2-D566-D2C2-5734F002EBB6}"/>
              </a:ext>
            </a:extLst>
          </p:cNvPr>
          <p:cNvSpPr txBox="1"/>
          <p:nvPr/>
        </p:nvSpPr>
        <p:spPr>
          <a:xfrm>
            <a:off x="402431" y="1007231"/>
            <a:ext cx="10987088" cy="5563831"/>
          </a:xfrm>
          <a:prstGeom prst="rect">
            <a:avLst/>
          </a:prstGeom>
          <a:noFill/>
        </p:spPr>
        <p:txBody>
          <a:bodyPr wrap="square">
            <a:spAutoFit/>
          </a:bodyPr>
          <a:lstStyle/>
          <a:p>
            <a:pPr>
              <a:lnSpc>
                <a:spcPct val="150000"/>
              </a:lnSpc>
            </a:pPr>
            <a:r>
              <a:rPr lang="es-MX" sz="2400" kern="100" dirty="0">
                <a:effectLst/>
                <a:latin typeface="Arial" panose="020B0604020202020204" pitchFamily="34" charset="0"/>
                <a:ea typeface="Aptos" panose="020B0004020202020204" pitchFamily="34" charset="0"/>
                <a:cs typeface="Times New Roman (Cuerpo en alfa"/>
              </a:rPr>
              <a:t>En Palestina había una lluvia temprana y una lluvia tardía. Esta venía a tiempo para madurar la cosecha. El profeta Joel, hablando de la obra de Dios en los últimos días, emplea los términos </a:t>
            </a:r>
            <a:r>
              <a:rPr lang="es-MX" sz="2400" kern="100" dirty="0">
                <a:effectLst/>
                <a:highlight>
                  <a:srgbClr val="FFFF00"/>
                </a:highlight>
                <a:latin typeface="Arial" panose="020B0604020202020204" pitchFamily="34" charset="0"/>
                <a:ea typeface="Aptos" panose="020B0004020202020204" pitchFamily="34" charset="0"/>
                <a:cs typeface="Times New Roman (Cuerpo en alfa"/>
              </a:rPr>
              <a:t>"Iluvia temprana" y "tardía" </a:t>
            </a:r>
            <a:r>
              <a:rPr lang="es-MX" sz="2400" kern="100" dirty="0">
                <a:effectLst/>
                <a:latin typeface="Arial" panose="020B0604020202020204" pitchFamily="34" charset="0"/>
                <a:ea typeface="Aptos" panose="020B0004020202020204" pitchFamily="34" charset="0"/>
                <a:cs typeface="Times New Roman (Cuerpo en alfa"/>
              </a:rPr>
              <a:t>para representar el</a:t>
            </a:r>
            <a:r>
              <a:rPr lang="es-CR" sz="2400" kern="100" dirty="0">
                <a:latin typeface="Arial" panose="020B0604020202020204" pitchFamily="34" charset="0"/>
                <a:ea typeface="Aptos" panose="020B0004020202020204" pitchFamily="34" charset="0"/>
                <a:cs typeface="Times New Roman (Cuerpo en alfa"/>
              </a:rPr>
              <a:t> </a:t>
            </a:r>
            <a:r>
              <a:rPr lang="es-MX" sz="2400" kern="100" dirty="0">
                <a:effectLst/>
                <a:latin typeface="Arial" panose="020B0604020202020204" pitchFamily="34" charset="0"/>
                <a:ea typeface="Aptos" panose="020B0004020202020204" pitchFamily="34" charset="0"/>
                <a:cs typeface="Times New Roman (Cuerpo en alfa"/>
              </a:rPr>
              <a:t>derramamiento del Espíritu de Dios. Con las siguientes palabras asegura que, en la obra final del evangelio en la tierra, Dios volverá a derramar su Espíritu: </a:t>
            </a:r>
            <a:r>
              <a:rPr lang="es-MX" sz="2400" kern="100" dirty="0">
                <a:effectLst/>
                <a:highlight>
                  <a:srgbClr val="FFFF00"/>
                </a:highlight>
                <a:latin typeface="Arial" panose="020B0604020202020204" pitchFamily="34" charset="0"/>
                <a:ea typeface="Aptos" panose="020B0004020202020204" pitchFamily="34" charset="0"/>
                <a:cs typeface="Times New Roman (Cuerpo en alfa"/>
              </a:rPr>
              <a:t>«Porque os ha dado la primera lluvia a su tiempo, y hará descender sobre vosotros lluvia temprana y tardía, como al principio I...] y los lagares rebosarán de vino y aceite»</a:t>
            </a:r>
            <a:r>
              <a:rPr lang="es-MX" sz="2400" kern="100" dirty="0">
                <a:effectLst/>
                <a:latin typeface="Arial" panose="020B0604020202020204" pitchFamily="34" charset="0"/>
                <a:ea typeface="Aptos" panose="020B0004020202020204" pitchFamily="34" charset="0"/>
                <a:cs typeface="Times New Roman (Cuerpo en alfa"/>
              </a:rPr>
              <a:t> Joel 2: 23, 24). </a:t>
            </a:r>
            <a:r>
              <a:rPr lang="es-MX" sz="2400" kern="100" dirty="0">
                <a:effectLst/>
                <a:highlight>
                  <a:srgbClr val="FFFF00"/>
                </a:highlight>
                <a:latin typeface="Arial" panose="020B0604020202020204" pitchFamily="34" charset="0"/>
                <a:ea typeface="Aptos" panose="020B0004020202020204" pitchFamily="34" charset="0"/>
                <a:cs typeface="Times New Roman (Cuerpo en alfa"/>
              </a:rPr>
              <a:t>Esa gran cosecha de almas de la Fiesta de la Siega antitípica era solo el principio de una siega mayor que será cosechada antes del fin del mundo.</a:t>
            </a:r>
            <a:endParaRPr lang="es-CR" sz="2400" kern="100" dirty="0">
              <a:effectLst/>
              <a:highlight>
                <a:srgbClr val="FFFF00"/>
              </a:highlight>
              <a:latin typeface="Arial" panose="020B0604020202020204" pitchFamily="34" charset="0"/>
              <a:ea typeface="Aptos" panose="020B0004020202020204" pitchFamily="34" charset="0"/>
              <a:cs typeface="Times New Roman (Cuerpo en alfa"/>
            </a:endParaRPr>
          </a:p>
        </p:txBody>
      </p:sp>
    </p:spTree>
    <p:extLst>
      <p:ext uri="{BB962C8B-B14F-4D97-AF65-F5344CB8AC3E}">
        <p14:creationId xmlns:p14="http://schemas.microsoft.com/office/powerpoint/2010/main" val="1298949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39B4A124-5339-8908-E963-9E60476C997D}"/>
              </a:ext>
            </a:extLst>
          </p:cNvPr>
          <p:cNvSpPr txBox="1"/>
          <p:nvPr/>
        </p:nvSpPr>
        <p:spPr>
          <a:xfrm>
            <a:off x="671512" y="647084"/>
            <a:ext cx="9936956" cy="5563831"/>
          </a:xfrm>
          <a:prstGeom prst="rect">
            <a:avLst/>
          </a:prstGeom>
          <a:noFill/>
        </p:spPr>
        <p:txBody>
          <a:bodyPr wrap="square">
            <a:spAutoFit/>
          </a:bodyPr>
          <a:lstStyle/>
          <a:p>
            <a:pPr>
              <a:lnSpc>
                <a:spcPct val="150000"/>
              </a:lnSpc>
            </a:pPr>
            <a:r>
              <a:rPr lang="es-MX" sz="2400" kern="100" dirty="0">
                <a:effectLst/>
                <a:latin typeface="Arial" panose="020B0604020202020204" pitchFamily="34" charset="0"/>
                <a:ea typeface="Aptos" panose="020B0004020202020204" pitchFamily="34" charset="0"/>
                <a:cs typeface="Times New Roman (Cuerpo en alfa"/>
              </a:rPr>
              <a:t>En el tipo, en ocasión de la Fiesta de la Siega, los hijos de Israel traían ofrendas generosas al Señor. Los que estaban imbuidos del espíritu de la Fiesta de la Cosecha, o de Pentecostés, antitípica «vendieron todos sus bienes y posesiones»* y entregaron las ganancias para ayudar al avance de la obra del señor. Esas ofrendas permitieron que los discípulos extendieran rápidamente la obra, de modo que en treinta y cuatro años pudieron decir que toda criatura que habita bajo el sol había oído el evangelio (Col. 1: 23). </a:t>
            </a:r>
            <a:r>
              <a:rPr lang="es-MX" sz="2400" kern="100" dirty="0">
                <a:effectLst/>
                <a:highlight>
                  <a:srgbClr val="FFFF00"/>
                </a:highlight>
                <a:latin typeface="Arial" panose="020B0604020202020204" pitchFamily="34" charset="0"/>
                <a:ea typeface="Aptos" panose="020B0004020202020204" pitchFamily="34" charset="0"/>
                <a:cs typeface="Times New Roman (Cuerpo en alfa"/>
              </a:rPr>
              <a:t>Los que se imbuyan del espíritu de la lluvia tardía, como los primeros discípulos, pondrán todos sus bienes en el altar para que el Señor los use en la gran obra final</a:t>
            </a:r>
            <a:r>
              <a:rPr lang="es-MX" sz="2400" kern="100" dirty="0">
                <a:effectLst/>
                <a:latin typeface="Arial" panose="020B0604020202020204" pitchFamily="34" charset="0"/>
                <a:ea typeface="Aptos" panose="020B0004020202020204" pitchFamily="34" charset="0"/>
                <a:cs typeface="Times New Roman (Cuerpo en alfa"/>
              </a:rPr>
              <a:t>.</a:t>
            </a:r>
            <a:endParaRPr lang="es-CR" sz="2400" kern="100" dirty="0">
              <a:effectLst/>
              <a:latin typeface="Arial" panose="020B0604020202020204" pitchFamily="34" charset="0"/>
              <a:ea typeface="Aptos" panose="020B0004020202020204" pitchFamily="34" charset="0"/>
              <a:cs typeface="Times New Roman (Cuerpo en alfa"/>
            </a:endParaRPr>
          </a:p>
        </p:txBody>
      </p:sp>
    </p:spTree>
    <p:extLst>
      <p:ext uri="{BB962C8B-B14F-4D97-AF65-F5344CB8AC3E}">
        <p14:creationId xmlns:p14="http://schemas.microsoft.com/office/powerpoint/2010/main" val="264377487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Naranja">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04000"/>
                <a:satMod val="128000"/>
                <a:lumMod val="104000"/>
              </a:schemeClr>
            </a:gs>
            <a:gs pos="100000">
              <a:schemeClr val="phClr">
                <a:shade val="76000"/>
                <a:hueMod val="89000"/>
                <a:satMod val="164000"/>
                <a:lumMod val="68000"/>
              </a:schemeClr>
            </a:gs>
          </a:gsLst>
          <a:path path="circle">
            <a:fillToRect l="45000" t="65000" r="125000" b="100000"/>
          </a:path>
        </a:gradFill>
        <a:blipFill rotWithShape="1">
          <a:blip xmlns:r="http://schemas.openxmlformats.org/officeDocument/2006/relationships" r:embed="rId1">
            <a:duotone>
              <a:schemeClr val="phClr">
                <a:shade val="42000"/>
                <a:hueMod val="42000"/>
                <a:satMod val="124000"/>
                <a:lumMod val="62000"/>
              </a:schemeClr>
              <a:schemeClr val="phClr">
                <a:tint val="96000"/>
                <a:satMod val="130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5A2F9111-B2DB-470C-BA56-608F9B658826}"/>
    </a:ext>
  </a:extLst>
</a:theme>
</file>

<file path=docProps/app.xml><?xml version="1.0" encoding="utf-8"?>
<Properties xmlns="http://schemas.openxmlformats.org/officeDocument/2006/extended-properties" xmlns:vt="http://schemas.openxmlformats.org/officeDocument/2006/docPropsVTypes">
  <Template>Ion</Template>
  <TotalTime>943</TotalTime>
  <Words>1482</Words>
  <Application>Microsoft Macintosh PowerPoint</Application>
  <PresentationFormat>Panorámica</PresentationFormat>
  <Paragraphs>41</Paragraphs>
  <Slides>11</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11</vt:i4>
      </vt:variant>
    </vt:vector>
  </HeadingPairs>
  <TitlesOfParts>
    <vt:vector size="16" baseType="lpstr">
      <vt:lpstr>Arial</vt:lpstr>
      <vt:lpstr>Century Gothic</vt:lpstr>
      <vt:lpstr>Helvetica</vt:lpstr>
      <vt:lpstr>Wingdings 3</vt:lpstr>
      <vt:lpstr>Ion</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MICHAEL ARTURO SAAVEDRA PEREIRA</dc:creator>
  <cp:lastModifiedBy>MICHAEL ARTURO SAAVEDRA PEREIRA</cp:lastModifiedBy>
  <cp:revision>4</cp:revision>
  <dcterms:created xsi:type="dcterms:W3CDTF">2024-08-18T22:07:27Z</dcterms:created>
  <dcterms:modified xsi:type="dcterms:W3CDTF">2024-08-25T23:17:53Z</dcterms:modified>
</cp:coreProperties>
</file>