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CB0EA-7BFD-9BA2-2DF8-C58C4A14D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B48D4D-A3E9-8773-9EDD-3DA90B5DD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FB7BFA-1F5D-88FE-9344-9CC8202E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1AF1A-862E-3B8E-7C45-ECF89B01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4BF28-CB3C-C26E-4C22-2298419E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3320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44F61-B833-2BDB-3D10-919D6464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B6AFFB-C0A1-2450-8D9C-EF2868E56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B911C0-E1A9-DC4B-9821-04FBBB06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21DE2-89C0-72BA-125B-37A8F809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BAAEA-9460-1FE8-7E4B-ADAA1BDF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9446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3B745C-C86E-0E00-995F-C097FE809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17B47-1259-6E7E-08DA-F2DFA03C8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45E409-B919-7470-5255-C2903B13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069708-9358-6344-7ECD-998B22CE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25B29A-8FB5-10AB-705A-5F054518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1346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2344B-ABAD-B876-9F24-ABA8F207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73293-C3F0-088C-E68B-E1940D936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A4747F-8B2E-C67F-9D3F-4D0F53EC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2B8F5F-02FE-95D5-791D-6317CCFE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BD824A-13FD-FC84-5497-D150B5EB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8156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D4913-563D-F510-A910-87B0D6E0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27621-389A-BEFB-5ED4-D6021C5FB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9A675-8E40-13FF-0738-85E6B646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B3B157-59F9-D531-B2DC-AE786D7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8933B-1B76-F474-5031-2A815CF0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0906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F5B86-47BB-5501-824C-94B5E6D4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864775-CB31-8779-420F-163F111BD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676577-7304-D122-DF2D-F5A05C935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3BB729-4AF5-956D-D79F-4F80B656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02F961-5EEF-0E2D-3B45-7A756A75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B12BA0-EE5C-91F5-AA1C-24B9B109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402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B714-81A5-D8EA-DBC2-FCDB1347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C48EA8-5F91-7728-D625-D34B25D7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1C4ACA-38E6-BDED-6DF8-476016D0B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63CBFF-AC0E-C7FA-C10E-A8957808E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162348-0248-ED22-4E2F-4F2154EF7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06AD25-EDBA-917F-E622-EC2DA2D6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6E2DEA-2340-C40D-0284-47EB5E7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44A2A4-5692-D503-1B47-DC454692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9093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DD966-5011-62B1-A661-6FBDBCFF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366804-A63D-72EC-5BB6-CCF47184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A15EC9-2A2A-B625-02B6-5E33D0E3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3F6352-978C-E121-5F31-94FDD290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4148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C76DBA-2A91-3BC3-6B8E-C470C772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2CD5D5-2BAE-B586-09B0-3559E5CC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5CDBAF-F8E6-3C67-76C9-DCDC3071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7767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D77E5-72E8-5A74-6D41-1F429FAE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67F69E-B213-C448-43C7-DED3F4FC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A322B1-A1EA-344C-B791-3BC1EAA96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AA3A03-5EAB-3980-627B-F914A918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06D6F5-3452-BF1E-5638-F6B0F489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6B9FF6-F2CC-2521-7FD7-71FAD82B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3994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BE7F8-579E-1454-A2FD-C8D07A34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DB9F25-59DC-05EB-E414-041373E66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2C4649-4DFA-DBEF-845F-770A46F26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006FC4-2A09-2F34-D531-7DF977FA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5747A2-FDC2-BE9B-D2F9-736A2560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86BDAF-E82A-8938-5413-A2EF9EC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9670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A004CA-01A9-D74E-7540-FAF9D1E4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716C95-3272-38AF-8B69-7B090F128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3F8A80-4383-BCDF-7350-EB3584615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D48400-7237-470B-96CA-8CD6C97D8566}" type="datetimeFigureOut">
              <a:rPr lang="es-DO" smtClean="0"/>
              <a:t>17/5/2024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9E59D-292B-020B-9F90-088463AB1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26FAF2-69D7-DCEC-4E02-40D45296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CE6A1-A253-4D88-897B-8F131C75FA3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59357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48C34F1-6606-3F56-3598-E1B4F0317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2DC61A1-01C8-3D7B-B33B-F5BBCEE2BF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1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DF3A48FA-09CF-FFCA-0ED6-17FD45B0F4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3496526-FFEA-EE82-570B-CD74EFF42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BB948D38-AF23-28A5-40E1-27C743585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6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020917A6-3590-55B2-6059-278A3A1F0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1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A91D6634-A74E-73ED-FBE0-5BA8985F0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6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8CBB39A-D15B-B5BC-2968-CB9E93E8C8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6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0648CACF-E5C6-7372-0744-D7E8659D3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8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7FF30739-DC6A-450A-D5E5-753192C46A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9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64675CC6-9530-E211-35F6-5D5B3E601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7FC054E-1485-33A8-D1F0-7AB58D9A8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6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ECC52B89-60BA-F7EC-131F-581AB571C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649CE330-681C-9AFA-CBB7-D8FB9C47C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9F776A3F-A786-A338-48B5-B2C9157D1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4C11ED6-2BB8-2B08-85DF-DA1B4E2F3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4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30A4A7E-EB7D-08DB-1263-025C275758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4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E76F37E-8633-2561-8143-5113647CA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97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2532F18-37F6-CB91-603F-210A014A9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6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BA0942B0-F440-97F4-89E8-DF3E4A234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1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315B3293-B7D4-76FF-8849-E259617EDA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9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617C4C51-63E0-7B32-277E-98028FECB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F3FED873-3B94-3BC5-80D0-EEEFF1649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0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D4DD9D9E-007E-ED43-D1B9-67DDC1A72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9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7CE78668-7317-072B-22B4-CF7F48DB7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303553DB-5CE6-0A1F-AB33-D1C4156FB5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1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AA8B97A1-FF86-9FCF-25BB-256E9FB05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E13200F4-A064-1EEE-14DB-131DC9465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4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78E6A120-C278-8ACE-7138-8A2CA0B80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5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E245423F-5050-46B4-1A79-80BFAA3A1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2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6BE70E4A-25EA-C097-B480-7C33BD4AA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9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A9999B20-A093-6543-36A7-40876E6D8D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2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9">
            <a:extLst>
              <a:ext uri="{FF2B5EF4-FFF2-40B4-BE49-F238E27FC236}">
                <a16:creationId xmlns:a16="http://schemas.microsoft.com/office/drawing/2014/main" id="{9237DF9F-604C-4C58-47EF-C1239EEE30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7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0F7F936-DE6C-7F8D-F730-AC5658163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5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0">
            <a:extLst>
              <a:ext uri="{FF2B5EF4-FFF2-40B4-BE49-F238E27FC236}">
                <a16:creationId xmlns:a16="http://schemas.microsoft.com/office/drawing/2014/main" id="{CE390F18-25B7-5108-5EF3-F3F76581D9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6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1">
            <a:extLst>
              <a:ext uri="{FF2B5EF4-FFF2-40B4-BE49-F238E27FC236}">
                <a16:creationId xmlns:a16="http://schemas.microsoft.com/office/drawing/2014/main" id="{93C9B828-E8DD-87CA-08AE-F247ED5DA1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56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2">
            <a:extLst>
              <a:ext uri="{FF2B5EF4-FFF2-40B4-BE49-F238E27FC236}">
                <a16:creationId xmlns:a16="http://schemas.microsoft.com/office/drawing/2014/main" id="{C2FD7C79-D7DF-96AE-CFB7-CAE5BFC00C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7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3">
            <a:extLst>
              <a:ext uri="{FF2B5EF4-FFF2-40B4-BE49-F238E27FC236}">
                <a16:creationId xmlns:a16="http://schemas.microsoft.com/office/drawing/2014/main" id="{FF54EAC8-AB2B-19DB-D435-2842E6F15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1D32FC6-9C08-393C-44A3-983495D74B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532E41A3-D1A1-4AA0-F5DE-A074610E62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A16CDFE-1F2E-2CD2-58BD-1BE90E39D6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8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58D0588-8776-5948-CD9A-E0004134E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F663B3B-3741-47A1-8A0F-5993AAC79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01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created xsi:type="dcterms:W3CDTF">2024-05-17T22:21:44Z</dcterms:created>
  <dcterms:modified xsi:type="dcterms:W3CDTF">2024-05-17T22:22:11Z</dcterms:modified>
</cp:coreProperties>
</file>