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85" r:id="rId4"/>
    <p:sldId id="258" r:id="rId5"/>
    <p:sldId id="286" r:id="rId6"/>
    <p:sldId id="287" r:id="rId7"/>
    <p:sldId id="316" r:id="rId8"/>
    <p:sldId id="319" r:id="rId9"/>
    <p:sldId id="318" r:id="rId10"/>
    <p:sldId id="317" r:id="rId11"/>
    <p:sldId id="288" r:id="rId12"/>
    <p:sldId id="289" r:id="rId13"/>
    <p:sldId id="290" r:id="rId14"/>
    <p:sldId id="291" r:id="rId15"/>
    <p:sldId id="292" r:id="rId16"/>
    <p:sldId id="323" r:id="rId17"/>
    <p:sldId id="322" r:id="rId18"/>
    <p:sldId id="293" r:id="rId19"/>
    <p:sldId id="294" r:id="rId20"/>
    <p:sldId id="326" r:id="rId21"/>
    <p:sldId id="295" r:id="rId22"/>
    <p:sldId id="325" r:id="rId23"/>
    <p:sldId id="296" r:id="rId24"/>
    <p:sldId id="297" r:id="rId25"/>
    <p:sldId id="298" r:id="rId26"/>
    <p:sldId id="299" r:id="rId27"/>
    <p:sldId id="284" r:id="rId28"/>
    <p:sldId id="300" r:id="rId29"/>
    <p:sldId id="301" r:id="rId30"/>
    <p:sldId id="302" r:id="rId31"/>
    <p:sldId id="303" r:id="rId32"/>
    <p:sldId id="304" r:id="rId33"/>
    <p:sldId id="305" r:id="rId34"/>
    <p:sldId id="306" r:id="rId35"/>
    <p:sldId id="307" r:id="rId36"/>
    <p:sldId id="308" r:id="rId37"/>
    <p:sldId id="320" r:id="rId38"/>
    <p:sldId id="324" r:id="rId39"/>
    <p:sldId id="309" r:id="rId40"/>
    <p:sldId id="310" r:id="rId41"/>
    <p:sldId id="321" r:id="rId42"/>
    <p:sldId id="311" r:id="rId43"/>
    <p:sldId id="312" r:id="rId44"/>
    <p:sldId id="313" r:id="rId45"/>
    <p:sldId id="314" r:id="rId46"/>
    <p:sldId id="315" r:id="rId47"/>
    <p:sldId id="259" r:id="rId48"/>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955159-70E6-41DA-AFE3-64B142D01922}" v="135" dt="2024-11-24T21:41:54.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2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ises Aguero Arroyo" userId="6911e8fa5ae1fd38" providerId="LiveId" clId="{79955159-70E6-41DA-AFE3-64B142D01922}"/>
    <pc:docChg chg="undo redo custSel addSld modSld sldOrd">
      <pc:chgData name="Ulises Aguero Arroyo" userId="6911e8fa5ae1fd38" providerId="LiveId" clId="{79955159-70E6-41DA-AFE3-64B142D01922}" dt="2024-11-24T21:43:37.267" v="1953" actId="1076"/>
      <pc:docMkLst>
        <pc:docMk/>
      </pc:docMkLst>
      <pc:sldChg chg="addSp modSp mod">
        <pc:chgData name="Ulises Aguero Arroyo" userId="6911e8fa5ae1fd38" providerId="LiveId" clId="{79955159-70E6-41DA-AFE3-64B142D01922}" dt="2024-11-24T18:19:29.330" v="1392" actId="20577"/>
        <pc:sldMkLst>
          <pc:docMk/>
          <pc:sldMk cId="844822793" sldId="258"/>
        </pc:sldMkLst>
        <pc:spChg chg="add mod">
          <ac:chgData name="Ulises Aguero Arroyo" userId="6911e8fa5ae1fd38" providerId="LiveId" clId="{79955159-70E6-41DA-AFE3-64B142D01922}" dt="2024-11-24T18:19:29.330" v="1392" actId="20577"/>
          <ac:spMkLst>
            <pc:docMk/>
            <pc:sldMk cId="844822793" sldId="258"/>
            <ac:spMk id="4" creationId="{6791229A-7F4A-A7AE-3418-9527CDD5786B}"/>
          </ac:spMkLst>
        </pc:spChg>
      </pc:sldChg>
      <pc:sldChg chg="addSp modSp mod">
        <pc:chgData name="Ulises Aguero Arroyo" userId="6911e8fa5ae1fd38" providerId="LiveId" clId="{79955159-70E6-41DA-AFE3-64B142D01922}" dt="2024-11-24T21:43:37.267" v="1953" actId="1076"/>
        <pc:sldMkLst>
          <pc:docMk/>
          <pc:sldMk cId="2303535696" sldId="259"/>
        </pc:sldMkLst>
        <pc:spChg chg="add mod">
          <ac:chgData name="Ulises Aguero Arroyo" userId="6911e8fa5ae1fd38" providerId="LiveId" clId="{79955159-70E6-41DA-AFE3-64B142D01922}" dt="2024-11-24T21:43:37.267" v="1953" actId="1076"/>
          <ac:spMkLst>
            <pc:docMk/>
            <pc:sldMk cId="2303535696" sldId="259"/>
            <ac:spMk id="2" creationId="{C3183BE7-22DA-885F-BD5A-250CB65476A7}"/>
          </ac:spMkLst>
        </pc:spChg>
      </pc:sldChg>
      <pc:sldChg chg="modSp mod ord">
        <pc:chgData name="Ulises Aguero Arroyo" userId="6911e8fa5ae1fd38" providerId="LiveId" clId="{79955159-70E6-41DA-AFE3-64B142D01922}" dt="2024-11-24T21:06:17.825" v="1782" actId="20577"/>
        <pc:sldMkLst>
          <pc:docMk/>
          <pc:sldMk cId="483721468" sldId="284"/>
        </pc:sldMkLst>
        <pc:spChg chg="mod">
          <ac:chgData name="Ulises Aguero Arroyo" userId="6911e8fa5ae1fd38" providerId="LiveId" clId="{79955159-70E6-41DA-AFE3-64B142D01922}" dt="2024-11-24T21:03:49.859" v="1736" actId="1076"/>
          <ac:spMkLst>
            <pc:docMk/>
            <pc:sldMk cId="483721468" sldId="284"/>
            <ac:spMk id="4" creationId="{B7F75417-8BC0-431B-9DD0-3952FEF3CE45}"/>
          </ac:spMkLst>
        </pc:spChg>
        <pc:spChg chg="mod">
          <ac:chgData name="Ulises Aguero Arroyo" userId="6911e8fa5ae1fd38" providerId="LiveId" clId="{79955159-70E6-41DA-AFE3-64B142D01922}" dt="2024-11-24T21:02:18.711" v="1726" actId="14100"/>
          <ac:spMkLst>
            <pc:docMk/>
            <pc:sldMk cId="483721468" sldId="284"/>
            <ac:spMk id="5" creationId="{2B80B65F-4774-4B34-B211-5F7CCD9DB0D1}"/>
          </ac:spMkLst>
        </pc:spChg>
        <pc:spChg chg="mod">
          <ac:chgData name="Ulises Aguero Arroyo" userId="6911e8fa5ae1fd38" providerId="LiveId" clId="{79955159-70E6-41DA-AFE3-64B142D01922}" dt="2024-11-24T21:04:19.197" v="1739" actId="1076"/>
          <ac:spMkLst>
            <pc:docMk/>
            <pc:sldMk cId="483721468" sldId="284"/>
            <ac:spMk id="6" creationId="{3C95100F-E8B5-4CF3-9E17-D707427B80EE}"/>
          </ac:spMkLst>
        </pc:spChg>
        <pc:spChg chg="mod">
          <ac:chgData name="Ulises Aguero Arroyo" userId="6911e8fa5ae1fd38" providerId="LiveId" clId="{79955159-70E6-41DA-AFE3-64B142D01922}" dt="2024-11-24T21:02:41.434" v="1728" actId="1076"/>
          <ac:spMkLst>
            <pc:docMk/>
            <pc:sldMk cId="483721468" sldId="284"/>
            <ac:spMk id="7" creationId="{484CE96C-CBE3-40DD-869A-7E653E50D465}"/>
          </ac:spMkLst>
        </pc:spChg>
        <pc:spChg chg="mod">
          <ac:chgData name="Ulises Aguero Arroyo" userId="6911e8fa5ae1fd38" providerId="LiveId" clId="{79955159-70E6-41DA-AFE3-64B142D01922}" dt="2024-11-24T21:03:45.686" v="1735" actId="1076"/>
          <ac:spMkLst>
            <pc:docMk/>
            <pc:sldMk cId="483721468" sldId="284"/>
            <ac:spMk id="8" creationId="{BADEAE86-D7E0-4E67-860F-EC436B06AF60}"/>
          </ac:spMkLst>
        </pc:spChg>
        <pc:spChg chg="mod">
          <ac:chgData name="Ulises Aguero Arroyo" userId="6911e8fa5ae1fd38" providerId="LiveId" clId="{79955159-70E6-41DA-AFE3-64B142D01922}" dt="2024-11-24T21:06:07.997" v="1773" actId="1076"/>
          <ac:spMkLst>
            <pc:docMk/>
            <pc:sldMk cId="483721468" sldId="284"/>
            <ac:spMk id="9" creationId="{DB4BBA2C-AD84-4635-BFED-A54A24D56E2B}"/>
          </ac:spMkLst>
        </pc:spChg>
        <pc:spChg chg="mod">
          <ac:chgData name="Ulises Aguero Arroyo" userId="6911e8fa5ae1fd38" providerId="LiveId" clId="{79955159-70E6-41DA-AFE3-64B142D01922}" dt="2024-11-24T21:06:02.293" v="1771" actId="1076"/>
          <ac:spMkLst>
            <pc:docMk/>
            <pc:sldMk cId="483721468" sldId="284"/>
            <ac:spMk id="10" creationId="{8F3B8264-4C31-43B4-BA54-43EE83420FE7}"/>
          </ac:spMkLst>
        </pc:spChg>
        <pc:spChg chg="mod">
          <ac:chgData name="Ulises Aguero Arroyo" userId="6911e8fa5ae1fd38" providerId="LiveId" clId="{79955159-70E6-41DA-AFE3-64B142D01922}" dt="2024-11-24T21:04:35.092" v="1740"/>
          <ac:spMkLst>
            <pc:docMk/>
            <pc:sldMk cId="483721468" sldId="284"/>
            <ac:spMk id="11" creationId="{707CBC07-791E-485A-931D-932FDFAF0D6C}"/>
          </ac:spMkLst>
        </pc:spChg>
        <pc:spChg chg="mod">
          <ac:chgData name="Ulises Aguero Arroyo" userId="6911e8fa5ae1fd38" providerId="LiveId" clId="{79955159-70E6-41DA-AFE3-64B142D01922}" dt="2024-11-24T21:06:04.777" v="1772" actId="1076"/>
          <ac:spMkLst>
            <pc:docMk/>
            <pc:sldMk cId="483721468" sldId="284"/>
            <ac:spMk id="12" creationId="{4D4C28EC-9574-47D6-8D4C-A2D48F991BF0}"/>
          </ac:spMkLst>
        </pc:spChg>
        <pc:spChg chg="mod">
          <ac:chgData name="Ulises Aguero Arroyo" userId="6911e8fa5ae1fd38" providerId="LiveId" clId="{79955159-70E6-41DA-AFE3-64B142D01922}" dt="2024-11-24T21:06:17.825" v="1782" actId="20577"/>
          <ac:spMkLst>
            <pc:docMk/>
            <pc:sldMk cId="483721468" sldId="284"/>
            <ac:spMk id="13" creationId="{570408FA-21B6-4E50-A2CA-A06FB9771535}"/>
          </ac:spMkLst>
        </pc:spChg>
        <pc:spChg chg="mod">
          <ac:chgData name="Ulises Aguero Arroyo" userId="6911e8fa5ae1fd38" providerId="LiveId" clId="{79955159-70E6-41DA-AFE3-64B142D01922}" dt="2024-11-24T21:06:11.388" v="1774" actId="1076"/>
          <ac:spMkLst>
            <pc:docMk/>
            <pc:sldMk cId="483721468" sldId="284"/>
            <ac:spMk id="14" creationId="{D52AD20F-C77A-4B88-B6A1-2718AE27E03B}"/>
          </ac:spMkLst>
        </pc:spChg>
      </pc:sldChg>
      <pc:sldChg chg="modSp mod">
        <pc:chgData name="Ulises Aguero Arroyo" userId="6911e8fa5ae1fd38" providerId="LiveId" clId="{79955159-70E6-41DA-AFE3-64B142D01922}" dt="2024-11-24T02:58:27.164" v="89" actId="207"/>
        <pc:sldMkLst>
          <pc:docMk/>
          <pc:sldMk cId="3492563960" sldId="285"/>
        </pc:sldMkLst>
        <pc:spChg chg="mod">
          <ac:chgData name="Ulises Aguero Arroyo" userId="6911e8fa5ae1fd38" providerId="LiveId" clId="{79955159-70E6-41DA-AFE3-64B142D01922}" dt="2024-11-24T02:58:27.164" v="89" actId="207"/>
          <ac:spMkLst>
            <pc:docMk/>
            <pc:sldMk cId="3492563960" sldId="285"/>
            <ac:spMk id="2" creationId="{A3CF41E7-95DA-5D4E-DBBC-E167720C6C9C}"/>
          </ac:spMkLst>
        </pc:spChg>
        <pc:picChg chg="mod">
          <ac:chgData name="Ulises Aguero Arroyo" userId="6911e8fa5ae1fd38" providerId="LiveId" clId="{79955159-70E6-41DA-AFE3-64B142D01922}" dt="2024-11-24T02:57:46.476" v="78" actId="1076"/>
          <ac:picMkLst>
            <pc:docMk/>
            <pc:sldMk cId="3492563960" sldId="285"/>
            <ac:picMk id="3" creationId="{435EA954-6CBB-E75D-1230-CBB65531213C}"/>
          </ac:picMkLst>
        </pc:picChg>
      </pc:sldChg>
      <pc:sldChg chg="addSp delSp modSp new mod">
        <pc:chgData name="Ulises Aguero Arroyo" userId="6911e8fa5ae1fd38" providerId="LiveId" clId="{79955159-70E6-41DA-AFE3-64B142D01922}" dt="2024-11-24T20:59:56.062" v="1714" actId="27636"/>
        <pc:sldMkLst>
          <pc:docMk/>
          <pc:sldMk cId="3660800273" sldId="286"/>
        </pc:sldMkLst>
        <pc:spChg chg="del">
          <ac:chgData name="Ulises Aguero Arroyo" userId="6911e8fa5ae1fd38" providerId="LiveId" clId="{79955159-70E6-41DA-AFE3-64B142D01922}" dt="2024-11-24T03:31:37.636" v="119" actId="478"/>
          <ac:spMkLst>
            <pc:docMk/>
            <pc:sldMk cId="3660800273" sldId="286"/>
            <ac:spMk id="2" creationId="{03EAECA7-33BA-A700-7091-0E3D34872744}"/>
          </ac:spMkLst>
        </pc:spChg>
        <pc:spChg chg="del mod">
          <ac:chgData name="Ulises Aguero Arroyo" userId="6911e8fa5ae1fd38" providerId="LiveId" clId="{79955159-70E6-41DA-AFE3-64B142D01922}" dt="2024-11-24T03:29:52.231" v="94"/>
          <ac:spMkLst>
            <pc:docMk/>
            <pc:sldMk cId="3660800273" sldId="286"/>
            <ac:spMk id="3" creationId="{5D94133D-E68A-8418-781D-B8FDA13E0EAE}"/>
          </ac:spMkLst>
        </pc:spChg>
        <pc:spChg chg="add mod">
          <ac:chgData name="Ulises Aguero Arroyo" userId="6911e8fa5ae1fd38" providerId="LiveId" clId="{79955159-70E6-41DA-AFE3-64B142D01922}" dt="2024-11-24T20:59:56.062" v="1714" actId="27636"/>
          <ac:spMkLst>
            <pc:docMk/>
            <pc:sldMk cId="3660800273" sldId="286"/>
            <ac:spMk id="7" creationId="{DB8CE8D5-6F1D-4178-FE20-4DB816032C7B}"/>
          </ac:spMkLst>
        </pc:spChg>
        <pc:picChg chg="add del ord">
          <ac:chgData name="Ulises Aguero Arroyo" userId="6911e8fa5ae1fd38" providerId="LiveId" clId="{79955159-70E6-41DA-AFE3-64B142D01922}" dt="2024-11-24T03:31:30.216" v="118" actId="478"/>
          <ac:picMkLst>
            <pc:docMk/>
            <pc:sldMk cId="3660800273" sldId="286"/>
            <ac:picMk id="4" creationId="{D8C9288B-E535-6551-8D60-BB54F27387B8}"/>
          </ac:picMkLst>
        </pc:picChg>
        <pc:picChg chg="add del mod">
          <ac:chgData name="Ulises Aguero Arroyo" userId="6911e8fa5ae1fd38" providerId="LiveId" clId="{79955159-70E6-41DA-AFE3-64B142D01922}" dt="2024-11-24T03:29:59.167" v="95" actId="478"/>
          <ac:picMkLst>
            <pc:docMk/>
            <pc:sldMk cId="3660800273" sldId="286"/>
            <ac:picMk id="5" creationId="{6E88F54B-3928-A069-AE68-6551379A2460}"/>
          </ac:picMkLst>
        </pc:picChg>
      </pc:sldChg>
      <pc:sldChg chg="modSp add mod">
        <pc:chgData name="Ulises Aguero Arroyo" userId="6911e8fa5ae1fd38" providerId="LiveId" clId="{79955159-70E6-41DA-AFE3-64B142D01922}" dt="2024-11-24T18:33:41.164" v="1426" actId="27636"/>
        <pc:sldMkLst>
          <pc:docMk/>
          <pc:sldMk cId="1189084933" sldId="287"/>
        </pc:sldMkLst>
        <pc:spChg chg="mod">
          <ac:chgData name="Ulises Aguero Arroyo" userId="6911e8fa5ae1fd38" providerId="LiveId" clId="{79955159-70E6-41DA-AFE3-64B142D01922}" dt="2024-11-24T18:33:41.164" v="1426" actId="27636"/>
          <ac:spMkLst>
            <pc:docMk/>
            <pc:sldMk cId="1189084933" sldId="287"/>
            <ac:spMk id="7" creationId="{85A73DFF-7287-A3E4-E96D-6773A016DC09}"/>
          </ac:spMkLst>
        </pc:spChg>
      </pc:sldChg>
      <pc:sldChg chg="modSp add mod">
        <pc:chgData name="Ulises Aguero Arroyo" userId="6911e8fa5ae1fd38" providerId="LiveId" clId="{79955159-70E6-41DA-AFE3-64B142D01922}" dt="2024-11-24T21:36:42.011" v="1904" actId="115"/>
        <pc:sldMkLst>
          <pc:docMk/>
          <pc:sldMk cId="4087998576" sldId="288"/>
        </pc:sldMkLst>
        <pc:spChg chg="mod">
          <ac:chgData name="Ulises Aguero Arroyo" userId="6911e8fa5ae1fd38" providerId="LiveId" clId="{79955159-70E6-41DA-AFE3-64B142D01922}" dt="2024-11-24T21:36:42.011" v="1904" actId="115"/>
          <ac:spMkLst>
            <pc:docMk/>
            <pc:sldMk cId="4087998576" sldId="288"/>
            <ac:spMk id="7" creationId="{6EB6F3BD-C432-B8BD-1875-A8B1EA8A735A}"/>
          </ac:spMkLst>
        </pc:spChg>
      </pc:sldChg>
      <pc:sldChg chg="modSp add mod">
        <pc:chgData name="Ulises Aguero Arroyo" userId="6911e8fa5ae1fd38" providerId="LiveId" clId="{79955159-70E6-41DA-AFE3-64B142D01922}" dt="2024-11-24T19:30:54.956" v="1509" actId="403"/>
        <pc:sldMkLst>
          <pc:docMk/>
          <pc:sldMk cId="4049585151" sldId="289"/>
        </pc:sldMkLst>
        <pc:spChg chg="mod">
          <ac:chgData name="Ulises Aguero Arroyo" userId="6911e8fa5ae1fd38" providerId="LiveId" clId="{79955159-70E6-41DA-AFE3-64B142D01922}" dt="2024-11-24T19:30:54.956" v="1509" actId="403"/>
          <ac:spMkLst>
            <pc:docMk/>
            <pc:sldMk cId="4049585151" sldId="289"/>
            <ac:spMk id="7" creationId="{9B44D3FA-EB8B-A525-E3E7-F10FDC72E4CD}"/>
          </ac:spMkLst>
        </pc:spChg>
      </pc:sldChg>
      <pc:sldChg chg="modSp add mod">
        <pc:chgData name="Ulises Aguero Arroyo" userId="6911e8fa5ae1fd38" providerId="LiveId" clId="{79955159-70E6-41DA-AFE3-64B142D01922}" dt="2024-11-24T03:57:30.873" v="286" actId="115"/>
        <pc:sldMkLst>
          <pc:docMk/>
          <pc:sldMk cId="2945170671" sldId="290"/>
        </pc:sldMkLst>
        <pc:spChg chg="mod">
          <ac:chgData name="Ulises Aguero Arroyo" userId="6911e8fa5ae1fd38" providerId="LiveId" clId="{79955159-70E6-41DA-AFE3-64B142D01922}" dt="2024-11-24T03:57:30.873" v="286" actId="115"/>
          <ac:spMkLst>
            <pc:docMk/>
            <pc:sldMk cId="2945170671" sldId="290"/>
            <ac:spMk id="7" creationId="{DA300B56-4357-B584-EB35-03AD390B4859}"/>
          </ac:spMkLst>
        </pc:spChg>
      </pc:sldChg>
      <pc:sldChg chg="modSp add mod">
        <pc:chgData name="Ulises Aguero Arroyo" userId="6911e8fa5ae1fd38" providerId="LiveId" clId="{79955159-70E6-41DA-AFE3-64B142D01922}" dt="2024-11-24T19:37:11.652" v="1538" actId="20577"/>
        <pc:sldMkLst>
          <pc:docMk/>
          <pc:sldMk cId="4140072329" sldId="291"/>
        </pc:sldMkLst>
        <pc:spChg chg="mod">
          <ac:chgData name="Ulises Aguero Arroyo" userId="6911e8fa5ae1fd38" providerId="LiveId" clId="{79955159-70E6-41DA-AFE3-64B142D01922}" dt="2024-11-24T19:37:11.652" v="1538" actId="20577"/>
          <ac:spMkLst>
            <pc:docMk/>
            <pc:sldMk cId="4140072329" sldId="291"/>
            <ac:spMk id="7" creationId="{B0980B21-8DAD-2CF6-674C-440B49BAC0C4}"/>
          </ac:spMkLst>
        </pc:spChg>
      </pc:sldChg>
      <pc:sldChg chg="modSp add mod ord">
        <pc:chgData name="Ulises Aguero Arroyo" userId="6911e8fa5ae1fd38" providerId="LiveId" clId="{79955159-70E6-41DA-AFE3-64B142D01922}" dt="2024-11-24T21:09:36.893" v="1795" actId="27636"/>
        <pc:sldMkLst>
          <pc:docMk/>
          <pc:sldMk cId="2611814515" sldId="292"/>
        </pc:sldMkLst>
        <pc:spChg chg="mod">
          <ac:chgData name="Ulises Aguero Arroyo" userId="6911e8fa5ae1fd38" providerId="LiveId" clId="{79955159-70E6-41DA-AFE3-64B142D01922}" dt="2024-11-24T21:09:36.893" v="1795" actId="27636"/>
          <ac:spMkLst>
            <pc:docMk/>
            <pc:sldMk cId="2611814515" sldId="292"/>
            <ac:spMk id="7" creationId="{614A9128-1A39-6465-3AF5-ED1542E833E2}"/>
          </ac:spMkLst>
        </pc:spChg>
      </pc:sldChg>
      <pc:sldChg chg="modSp add mod">
        <pc:chgData name="Ulises Aguero Arroyo" userId="6911e8fa5ae1fd38" providerId="LiveId" clId="{79955159-70E6-41DA-AFE3-64B142D01922}" dt="2024-11-24T04:07:32.736" v="372" actId="207"/>
        <pc:sldMkLst>
          <pc:docMk/>
          <pc:sldMk cId="2750081643" sldId="293"/>
        </pc:sldMkLst>
        <pc:spChg chg="mod">
          <ac:chgData name="Ulises Aguero Arroyo" userId="6911e8fa5ae1fd38" providerId="LiveId" clId="{79955159-70E6-41DA-AFE3-64B142D01922}" dt="2024-11-24T04:07:32.736" v="372" actId="207"/>
          <ac:spMkLst>
            <pc:docMk/>
            <pc:sldMk cId="2750081643" sldId="293"/>
            <ac:spMk id="7" creationId="{0A54F56B-32E2-2DCF-CC5D-8B38C19F4D7B}"/>
          </ac:spMkLst>
        </pc:spChg>
      </pc:sldChg>
      <pc:sldChg chg="modSp add mod">
        <pc:chgData name="Ulises Aguero Arroyo" userId="6911e8fa5ae1fd38" providerId="LiveId" clId="{79955159-70E6-41DA-AFE3-64B142D01922}" dt="2024-11-24T21:33:33.354" v="1903" actId="27636"/>
        <pc:sldMkLst>
          <pc:docMk/>
          <pc:sldMk cId="1434123672" sldId="294"/>
        </pc:sldMkLst>
        <pc:spChg chg="mod">
          <ac:chgData name="Ulises Aguero Arroyo" userId="6911e8fa5ae1fd38" providerId="LiveId" clId="{79955159-70E6-41DA-AFE3-64B142D01922}" dt="2024-11-24T21:33:33.354" v="1903" actId="27636"/>
          <ac:spMkLst>
            <pc:docMk/>
            <pc:sldMk cId="1434123672" sldId="294"/>
            <ac:spMk id="7" creationId="{48802A0E-1447-5FC2-905F-0A7155FB52F0}"/>
          </ac:spMkLst>
        </pc:spChg>
      </pc:sldChg>
      <pc:sldChg chg="modSp add mod">
        <pc:chgData name="Ulises Aguero Arroyo" userId="6911e8fa5ae1fd38" providerId="LiveId" clId="{79955159-70E6-41DA-AFE3-64B142D01922}" dt="2024-11-24T21:32:35.438" v="1893" actId="27636"/>
        <pc:sldMkLst>
          <pc:docMk/>
          <pc:sldMk cId="2694363921" sldId="295"/>
        </pc:sldMkLst>
        <pc:spChg chg="mod">
          <ac:chgData name="Ulises Aguero Arroyo" userId="6911e8fa5ae1fd38" providerId="LiveId" clId="{79955159-70E6-41DA-AFE3-64B142D01922}" dt="2024-11-24T21:32:35.438" v="1893" actId="27636"/>
          <ac:spMkLst>
            <pc:docMk/>
            <pc:sldMk cId="2694363921" sldId="295"/>
            <ac:spMk id="7" creationId="{8899E951-84E0-FC8C-B01F-9B399F6DF68B}"/>
          </ac:spMkLst>
        </pc:spChg>
      </pc:sldChg>
      <pc:sldChg chg="modSp add mod">
        <pc:chgData name="Ulises Aguero Arroyo" userId="6911e8fa5ae1fd38" providerId="LiveId" clId="{79955159-70E6-41DA-AFE3-64B142D01922}" dt="2024-11-24T20:15:06.462" v="1569" actId="20577"/>
        <pc:sldMkLst>
          <pc:docMk/>
          <pc:sldMk cId="3892565136" sldId="296"/>
        </pc:sldMkLst>
        <pc:spChg chg="mod">
          <ac:chgData name="Ulises Aguero Arroyo" userId="6911e8fa5ae1fd38" providerId="LiveId" clId="{79955159-70E6-41DA-AFE3-64B142D01922}" dt="2024-11-24T20:15:06.462" v="1569" actId="20577"/>
          <ac:spMkLst>
            <pc:docMk/>
            <pc:sldMk cId="3892565136" sldId="296"/>
            <ac:spMk id="7" creationId="{66E00A63-44A5-D6F6-8AE2-1663F95C2D78}"/>
          </ac:spMkLst>
        </pc:spChg>
      </pc:sldChg>
      <pc:sldChg chg="modSp add mod">
        <pc:chgData name="Ulises Aguero Arroyo" userId="6911e8fa5ae1fd38" providerId="LiveId" clId="{79955159-70E6-41DA-AFE3-64B142D01922}" dt="2024-11-24T20:16:10.171" v="1572" actId="1076"/>
        <pc:sldMkLst>
          <pc:docMk/>
          <pc:sldMk cId="3773284882" sldId="297"/>
        </pc:sldMkLst>
        <pc:spChg chg="mod">
          <ac:chgData name="Ulises Aguero Arroyo" userId="6911e8fa5ae1fd38" providerId="LiveId" clId="{79955159-70E6-41DA-AFE3-64B142D01922}" dt="2024-11-24T20:16:10.171" v="1572" actId="1076"/>
          <ac:spMkLst>
            <pc:docMk/>
            <pc:sldMk cId="3773284882" sldId="297"/>
            <ac:spMk id="7" creationId="{5F7B026C-CFE5-BCA2-C63A-CA5910A9D3FE}"/>
          </ac:spMkLst>
        </pc:spChg>
      </pc:sldChg>
      <pc:sldChg chg="modSp add mod">
        <pc:chgData name="Ulises Aguero Arroyo" userId="6911e8fa5ae1fd38" providerId="LiveId" clId="{79955159-70E6-41DA-AFE3-64B142D01922}" dt="2024-11-24T20:17:53.467" v="1585" actId="1076"/>
        <pc:sldMkLst>
          <pc:docMk/>
          <pc:sldMk cId="2735041478" sldId="298"/>
        </pc:sldMkLst>
        <pc:spChg chg="mod">
          <ac:chgData name="Ulises Aguero Arroyo" userId="6911e8fa5ae1fd38" providerId="LiveId" clId="{79955159-70E6-41DA-AFE3-64B142D01922}" dt="2024-11-24T20:17:53.467" v="1585" actId="1076"/>
          <ac:spMkLst>
            <pc:docMk/>
            <pc:sldMk cId="2735041478" sldId="298"/>
            <ac:spMk id="7" creationId="{C66A5E3B-EFF9-832F-BF4F-7DB504C3C892}"/>
          </ac:spMkLst>
        </pc:spChg>
      </pc:sldChg>
      <pc:sldChg chg="modSp add mod">
        <pc:chgData name="Ulises Aguero Arroyo" userId="6911e8fa5ae1fd38" providerId="LiveId" clId="{79955159-70E6-41DA-AFE3-64B142D01922}" dt="2024-11-24T20:21:31.142" v="1596" actId="115"/>
        <pc:sldMkLst>
          <pc:docMk/>
          <pc:sldMk cId="3773256044" sldId="299"/>
        </pc:sldMkLst>
        <pc:spChg chg="mod">
          <ac:chgData name="Ulises Aguero Arroyo" userId="6911e8fa5ae1fd38" providerId="LiveId" clId="{79955159-70E6-41DA-AFE3-64B142D01922}" dt="2024-11-24T20:21:31.142" v="1596" actId="115"/>
          <ac:spMkLst>
            <pc:docMk/>
            <pc:sldMk cId="3773256044" sldId="299"/>
            <ac:spMk id="7" creationId="{F8F7F4E6-D419-A1D4-E27C-B8303B3E68FD}"/>
          </ac:spMkLst>
        </pc:spChg>
      </pc:sldChg>
      <pc:sldChg chg="modSp add mod">
        <pc:chgData name="Ulises Aguero Arroyo" userId="6911e8fa5ae1fd38" providerId="LiveId" clId="{79955159-70E6-41DA-AFE3-64B142D01922}" dt="2024-11-24T20:16:55.733" v="1574" actId="27636"/>
        <pc:sldMkLst>
          <pc:docMk/>
          <pc:sldMk cId="4132959455" sldId="300"/>
        </pc:sldMkLst>
        <pc:spChg chg="mod">
          <ac:chgData name="Ulises Aguero Arroyo" userId="6911e8fa5ae1fd38" providerId="LiveId" clId="{79955159-70E6-41DA-AFE3-64B142D01922}" dt="2024-11-24T20:16:55.733" v="1574" actId="27636"/>
          <ac:spMkLst>
            <pc:docMk/>
            <pc:sldMk cId="4132959455" sldId="300"/>
            <ac:spMk id="7" creationId="{2FC0AA54-08C9-9682-8195-9B11832B80C9}"/>
          </ac:spMkLst>
        </pc:spChg>
      </pc:sldChg>
      <pc:sldChg chg="modSp add mod">
        <pc:chgData name="Ulises Aguero Arroyo" userId="6911e8fa5ae1fd38" providerId="LiveId" clId="{79955159-70E6-41DA-AFE3-64B142D01922}" dt="2024-11-24T20:22:31.842" v="1597" actId="207"/>
        <pc:sldMkLst>
          <pc:docMk/>
          <pc:sldMk cId="2209946467" sldId="301"/>
        </pc:sldMkLst>
        <pc:spChg chg="mod">
          <ac:chgData name="Ulises Aguero Arroyo" userId="6911e8fa5ae1fd38" providerId="LiveId" clId="{79955159-70E6-41DA-AFE3-64B142D01922}" dt="2024-11-24T20:22:31.842" v="1597" actId="207"/>
          <ac:spMkLst>
            <pc:docMk/>
            <pc:sldMk cId="2209946467" sldId="301"/>
            <ac:spMk id="7" creationId="{53C0FFBF-A7BD-0CCA-24CD-443E55F1A0DD}"/>
          </ac:spMkLst>
        </pc:spChg>
      </pc:sldChg>
      <pc:sldChg chg="modSp add mod">
        <pc:chgData name="Ulises Aguero Arroyo" userId="6911e8fa5ae1fd38" providerId="LiveId" clId="{79955159-70E6-41DA-AFE3-64B142D01922}" dt="2024-11-24T20:23:12.592" v="1602" actId="403"/>
        <pc:sldMkLst>
          <pc:docMk/>
          <pc:sldMk cId="2157595954" sldId="302"/>
        </pc:sldMkLst>
        <pc:spChg chg="mod">
          <ac:chgData name="Ulises Aguero Arroyo" userId="6911e8fa5ae1fd38" providerId="LiveId" clId="{79955159-70E6-41DA-AFE3-64B142D01922}" dt="2024-11-24T20:23:12.592" v="1602" actId="403"/>
          <ac:spMkLst>
            <pc:docMk/>
            <pc:sldMk cId="2157595954" sldId="302"/>
            <ac:spMk id="7" creationId="{F88A113A-CE96-CBA5-200F-9C60166DD37F}"/>
          </ac:spMkLst>
        </pc:spChg>
      </pc:sldChg>
      <pc:sldChg chg="modSp add mod">
        <pc:chgData name="Ulises Aguero Arroyo" userId="6911e8fa5ae1fd38" providerId="LiveId" clId="{79955159-70E6-41DA-AFE3-64B142D01922}" dt="2024-11-24T20:36:47.542" v="1604" actId="27636"/>
        <pc:sldMkLst>
          <pc:docMk/>
          <pc:sldMk cId="434904281" sldId="303"/>
        </pc:sldMkLst>
        <pc:spChg chg="mod">
          <ac:chgData name="Ulises Aguero Arroyo" userId="6911e8fa5ae1fd38" providerId="LiveId" clId="{79955159-70E6-41DA-AFE3-64B142D01922}" dt="2024-11-24T20:36:47.542" v="1604" actId="27636"/>
          <ac:spMkLst>
            <pc:docMk/>
            <pc:sldMk cId="434904281" sldId="303"/>
            <ac:spMk id="7" creationId="{5D063D9A-33CD-F29A-4E04-3DC9F84EF44F}"/>
          </ac:spMkLst>
        </pc:spChg>
      </pc:sldChg>
      <pc:sldChg chg="modSp add mod">
        <pc:chgData name="Ulises Aguero Arroyo" userId="6911e8fa5ae1fd38" providerId="LiveId" clId="{79955159-70E6-41DA-AFE3-64B142D01922}" dt="2024-11-24T20:36:53.144" v="1606" actId="27636"/>
        <pc:sldMkLst>
          <pc:docMk/>
          <pc:sldMk cId="2932442643" sldId="304"/>
        </pc:sldMkLst>
        <pc:spChg chg="mod">
          <ac:chgData name="Ulises Aguero Arroyo" userId="6911e8fa5ae1fd38" providerId="LiveId" clId="{79955159-70E6-41DA-AFE3-64B142D01922}" dt="2024-11-24T20:36:53.144" v="1606" actId="27636"/>
          <ac:spMkLst>
            <pc:docMk/>
            <pc:sldMk cId="2932442643" sldId="304"/>
            <ac:spMk id="7" creationId="{C43BF42E-BA88-E88D-9460-6E9D3E6A06B4}"/>
          </ac:spMkLst>
        </pc:spChg>
      </pc:sldChg>
      <pc:sldChg chg="modSp add mod">
        <pc:chgData name="Ulises Aguero Arroyo" userId="6911e8fa5ae1fd38" providerId="LiveId" clId="{79955159-70E6-41DA-AFE3-64B142D01922}" dt="2024-11-24T20:39:59.867" v="1652" actId="27636"/>
        <pc:sldMkLst>
          <pc:docMk/>
          <pc:sldMk cId="1474125769" sldId="305"/>
        </pc:sldMkLst>
        <pc:spChg chg="mod">
          <ac:chgData name="Ulises Aguero Arroyo" userId="6911e8fa5ae1fd38" providerId="LiveId" clId="{79955159-70E6-41DA-AFE3-64B142D01922}" dt="2024-11-24T20:39:59.867" v="1652" actId="27636"/>
          <ac:spMkLst>
            <pc:docMk/>
            <pc:sldMk cId="1474125769" sldId="305"/>
            <ac:spMk id="7" creationId="{3F27A081-B13B-F64B-8512-7B5240818067}"/>
          </ac:spMkLst>
        </pc:spChg>
      </pc:sldChg>
      <pc:sldChg chg="modSp add mod">
        <pc:chgData name="Ulises Aguero Arroyo" userId="6911e8fa5ae1fd38" providerId="LiveId" clId="{79955159-70E6-41DA-AFE3-64B142D01922}" dt="2024-11-24T20:40:16.933" v="1654" actId="27636"/>
        <pc:sldMkLst>
          <pc:docMk/>
          <pc:sldMk cId="2254662152" sldId="306"/>
        </pc:sldMkLst>
        <pc:spChg chg="mod">
          <ac:chgData name="Ulises Aguero Arroyo" userId="6911e8fa5ae1fd38" providerId="LiveId" clId="{79955159-70E6-41DA-AFE3-64B142D01922}" dt="2024-11-24T20:40:16.933" v="1654" actId="27636"/>
          <ac:spMkLst>
            <pc:docMk/>
            <pc:sldMk cId="2254662152" sldId="306"/>
            <ac:spMk id="7" creationId="{252AE55E-659F-AC83-5129-E6250B78AF06}"/>
          </ac:spMkLst>
        </pc:spChg>
      </pc:sldChg>
      <pc:sldChg chg="modSp add mod">
        <pc:chgData name="Ulises Aguero Arroyo" userId="6911e8fa5ae1fd38" providerId="LiveId" clId="{79955159-70E6-41DA-AFE3-64B142D01922}" dt="2024-11-24T20:41:11.999" v="1662" actId="403"/>
        <pc:sldMkLst>
          <pc:docMk/>
          <pc:sldMk cId="6607166" sldId="307"/>
        </pc:sldMkLst>
        <pc:spChg chg="mod">
          <ac:chgData name="Ulises Aguero Arroyo" userId="6911e8fa5ae1fd38" providerId="LiveId" clId="{79955159-70E6-41DA-AFE3-64B142D01922}" dt="2024-11-24T20:41:11.999" v="1662" actId="403"/>
          <ac:spMkLst>
            <pc:docMk/>
            <pc:sldMk cId="6607166" sldId="307"/>
            <ac:spMk id="7" creationId="{A07B07D8-E63A-9413-9686-6767F98EB595}"/>
          </ac:spMkLst>
        </pc:spChg>
      </pc:sldChg>
      <pc:sldChg chg="modSp add mod">
        <pc:chgData name="Ulises Aguero Arroyo" userId="6911e8fa5ae1fd38" providerId="LiveId" clId="{79955159-70E6-41DA-AFE3-64B142D01922}" dt="2024-11-24T05:44:09.012" v="975" actId="115"/>
        <pc:sldMkLst>
          <pc:docMk/>
          <pc:sldMk cId="3265751079" sldId="308"/>
        </pc:sldMkLst>
        <pc:spChg chg="mod">
          <ac:chgData name="Ulises Aguero Arroyo" userId="6911e8fa5ae1fd38" providerId="LiveId" clId="{79955159-70E6-41DA-AFE3-64B142D01922}" dt="2024-11-24T05:44:09.012" v="975" actId="115"/>
          <ac:spMkLst>
            <pc:docMk/>
            <pc:sldMk cId="3265751079" sldId="308"/>
            <ac:spMk id="7" creationId="{BDD165EC-0B87-B546-C606-411155D6F6FC}"/>
          </ac:spMkLst>
        </pc:spChg>
      </pc:sldChg>
      <pc:sldChg chg="modSp add mod">
        <pc:chgData name="Ulises Aguero Arroyo" userId="6911e8fa5ae1fd38" providerId="LiveId" clId="{79955159-70E6-41DA-AFE3-64B142D01922}" dt="2024-11-24T20:42:32.430" v="1676" actId="27636"/>
        <pc:sldMkLst>
          <pc:docMk/>
          <pc:sldMk cId="298914741" sldId="309"/>
        </pc:sldMkLst>
        <pc:spChg chg="mod">
          <ac:chgData name="Ulises Aguero Arroyo" userId="6911e8fa5ae1fd38" providerId="LiveId" clId="{79955159-70E6-41DA-AFE3-64B142D01922}" dt="2024-11-24T20:42:32.430" v="1676" actId="27636"/>
          <ac:spMkLst>
            <pc:docMk/>
            <pc:sldMk cId="298914741" sldId="309"/>
            <ac:spMk id="7" creationId="{8A70F239-0F96-58A9-3336-0E96ED1FB1F9}"/>
          </ac:spMkLst>
        </pc:spChg>
      </pc:sldChg>
      <pc:sldChg chg="modSp add mod">
        <pc:chgData name="Ulises Aguero Arroyo" userId="6911e8fa5ae1fd38" providerId="LiveId" clId="{79955159-70E6-41DA-AFE3-64B142D01922}" dt="2024-11-24T20:45:27.519" v="1680" actId="27636"/>
        <pc:sldMkLst>
          <pc:docMk/>
          <pc:sldMk cId="778010946" sldId="310"/>
        </pc:sldMkLst>
        <pc:spChg chg="mod">
          <ac:chgData name="Ulises Aguero Arroyo" userId="6911e8fa5ae1fd38" providerId="LiveId" clId="{79955159-70E6-41DA-AFE3-64B142D01922}" dt="2024-11-24T20:45:27.519" v="1680" actId="27636"/>
          <ac:spMkLst>
            <pc:docMk/>
            <pc:sldMk cId="778010946" sldId="310"/>
            <ac:spMk id="7" creationId="{2E034B4F-9319-B839-19E0-43D9EBFED7CC}"/>
          </ac:spMkLst>
        </pc:spChg>
      </pc:sldChg>
      <pc:sldChg chg="modSp add mod">
        <pc:chgData name="Ulises Aguero Arroyo" userId="6911e8fa5ae1fd38" providerId="LiveId" clId="{79955159-70E6-41DA-AFE3-64B142D01922}" dt="2024-11-24T20:45:47.881" v="1682" actId="27636"/>
        <pc:sldMkLst>
          <pc:docMk/>
          <pc:sldMk cId="545185018" sldId="311"/>
        </pc:sldMkLst>
        <pc:spChg chg="mod">
          <ac:chgData name="Ulises Aguero Arroyo" userId="6911e8fa5ae1fd38" providerId="LiveId" clId="{79955159-70E6-41DA-AFE3-64B142D01922}" dt="2024-11-24T20:45:47.881" v="1682" actId="27636"/>
          <ac:spMkLst>
            <pc:docMk/>
            <pc:sldMk cId="545185018" sldId="311"/>
            <ac:spMk id="7" creationId="{CD90626F-4DEF-B5C0-606C-CDD46B09CA83}"/>
          </ac:spMkLst>
        </pc:spChg>
      </pc:sldChg>
      <pc:sldChg chg="modSp add mod">
        <pc:chgData name="Ulises Aguero Arroyo" userId="6911e8fa5ae1fd38" providerId="LiveId" clId="{79955159-70E6-41DA-AFE3-64B142D01922}" dt="2024-11-24T20:47:57.848" v="1694" actId="1076"/>
        <pc:sldMkLst>
          <pc:docMk/>
          <pc:sldMk cId="2747145188" sldId="312"/>
        </pc:sldMkLst>
        <pc:spChg chg="mod">
          <ac:chgData name="Ulises Aguero Arroyo" userId="6911e8fa5ae1fd38" providerId="LiveId" clId="{79955159-70E6-41DA-AFE3-64B142D01922}" dt="2024-11-24T20:47:57.848" v="1694" actId="1076"/>
          <ac:spMkLst>
            <pc:docMk/>
            <pc:sldMk cId="2747145188" sldId="312"/>
            <ac:spMk id="7" creationId="{DE3E6CD5-815E-71D9-2891-355DAE573FE6}"/>
          </ac:spMkLst>
        </pc:spChg>
      </pc:sldChg>
      <pc:sldChg chg="modSp add mod">
        <pc:chgData name="Ulises Aguero Arroyo" userId="6911e8fa5ae1fd38" providerId="LiveId" clId="{79955159-70E6-41DA-AFE3-64B142D01922}" dt="2024-11-24T20:48:22.462" v="1698" actId="27636"/>
        <pc:sldMkLst>
          <pc:docMk/>
          <pc:sldMk cId="777155513" sldId="313"/>
        </pc:sldMkLst>
        <pc:spChg chg="mod">
          <ac:chgData name="Ulises Aguero Arroyo" userId="6911e8fa5ae1fd38" providerId="LiveId" clId="{79955159-70E6-41DA-AFE3-64B142D01922}" dt="2024-11-24T20:48:22.462" v="1698" actId="27636"/>
          <ac:spMkLst>
            <pc:docMk/>
            <pc:sldMk cId="777155513" sldId="313"/>
            <ac:spMk id="7" creationId="{84D8BB19-3555-E28A-DB5A-99A4E55D4DF5}"/>
          </ac:spMkLst>
        </pc:spChg>
      </pc:sldChg>
      <pc:sldChg chg="modSp add mod">
        <pc:chgData name="Ulises Aguero Arroyo" userId="6911e8fa5ae1fd38" providerId="LiveId" clId="{79955159-70E6-41DA-AFE3-64B142D01922}" dt="2024-11-24T20:48:50.643" v="1704" actId="403"/>
        <pc:sldMkLst>
          <pc:docMk/>
          <pc:sldMk cId="2710309491" sldId="314"/>
        </pc:sldMkLst>
        <pc:spChg chg="mod">
          <ac:chgData name="Ulises Aguero Arroyo" userId="6911e8fa5ae1fd38" providerId="LiveId" clId="{79955159-70E6-41DA-AFE3-64B142D01922}" dt="2024-11-24T20:48:50.643" v="1704" actId="403"/>
          <ac:spMkLst>
            <pc:docMk/>
            <pc:sldMk cId="2710309491" sldId="314"/>
            <ac:spMk id="7" creationId="{94DAF9FA-1F45-AD8B-E6DB-E841D140E32C}"/>
          </ac:spMkLst>
        </pc:spChg>
      </pc:sldChg>
      <pc:sldChg chg="modSp add mod">
        <pc:chgData name="Ulises Aguero Arroyo" userId="6911e8fa5ae1fd38" providerId="LiveId" clId="{79955159-70E6-41DA-AFE3-64B142D01922}" dt="2024-11-24T20:49:01.053" v="1708" actId="27636"/>
        <pc:sldMkLst>
          <pc:docMk/>
          <pc:sldMk cId="890664964" sldId="315"/>
        </pc:sldMkLst>
        <pc:spChg chg="mod">
          <ac:chgData name="Ulises Aguero Arroyo" userId="6911e8fa5ae1fd38" providerId="LiveId" clId="{79955159-70E6-41DA-AFE3-64B142D01922}" dt="2024-11-24T20:49:01.053" v="1708" actId="27636"/>
          <ac:spMkLst>
            <pc:docMk/>
            <pc:sldMk cId="890664964" sldId="315"/>
            <ac:spMk id="7" creationId="{5D825929-C4E6-E4B4-CABD-75380BAD32CC}"/>
          </ac:spMkLst>
        </pc:spChg>
        <pc:picChg chg="mod">
          <ac:chgData name="Ulises Aguero Arroyo" userId="6911e8fa5ae1fd38" providerId="LiveId" clId="{79955159-70E6-41DA-AFE3-64B142D01922}" dt="2024-11-24T05:56:12.811" v="1132" actId="1076"/>
          <ac:picMkLst>
            <pc:docMk/>
            <pc:sldMk cId="890664964" sldId="315"/>
            <ac:picMk id="4" creationId="{D4A45EDE-DBC8-F7E4-1D27-35E39BBA77F4}"/>
          </ac:picMkLst>
        </pc:picChg>
      </pc:sldChg>
      <pc:sldChg chg="modSp add mod">
        <pc:chgData name="Ulises Aguero Arroyo" userId="6911e8fa5ae1fd38" providerId="LiveId" clId="{79955159-70E6-41DA-AFE3-64B142D01922}" dt="2024-11-24T19:20:31.512" v="1450" actId="27636"/>
        <pc:sldMkLst>
          <pc:docMk/>
          <pc:sldMk cId="122282901" sldId="316"/>
        </pc:sldMkLst>
        <pc:spChg chg="mod">
          <ac:chgData name="Ulises Aguero Arroyo" userId="6911e8fa5ae1fd38" providerId="LiveId" clId="{79955159-70E6-41DA-AFE3-64B142D01922}" dt="2024-11-24T19:20:31.512" v="1450" actId="27636"/>
          <ac:spMkLst>
            <pc:docMk/>
            <pc:sldMk cId="122282901" sldId="316"/>
            <ac:spMk id="7" creationId="{55C62961-CF45-149A-41ED-E82C06FC3BA3}"/>
          </ac:spMkLst>
        </pc:spChg>
      </pc:sldChg>
      <pc:sldChg chg="modSp add mod">
        <pc:chgData name="Ulises Aguero Arroyo" userId="6911e8fa5ae1fd38" providerId="LiveId" clId="{79955159-70E6-41DA-AFE3-64B142D01922}" dt="2024-11-24T19:19:12.697" v="1440" actId="115"/>
        <pc:sldMkLst>
          <pc:docMk/>
          <pc:sldMk cId="3378811048" sldId="317"/>
        </pc:sldMkLst>
        <pc:spChg chg="mod">
          <ac:chgData name="Ulises Aguero Arroyo" userId="6911e8fa5ae1fd38" providerId="LiveId" clId="{79955159-70E6-41DA-AFE3-64B142D01922}" dt="2024-11-24T19:19:12.697" v="1440" actId="115"/>
          <ac:spMkLst>
            <pc:docMk/>
            <pc:sldMk cId="3378811048" sldId="317"/>
            <ac:spMk id="7" creationId="{1F660F0C-BAB1-ED89-C100-623AEEE5464B}"/>
          </ac:spMkLst>
        </pc:spChg>
      </pc:sldChg>
      <pc:sldChg chg="modSp add mod ord">
        <pc:chgData name="Ulises Aguero Arroyo" userId="6911e8fa5ae1fd38" providerId="LiveId" clId="{79955159-70E6-41DA-AFE3-64B142D01922}" dt="2024-11-24T19:24:34.801" v="1464" actId="115"/>
        <pc:sldMkLst>
          <pc:docMk/>
          <pc:sldMk cId="1672458935" sldId="318"/>
        </pc:sldMkLst>
        <pc:spChg chg="mod">
          <ac:chgData name="Ulises Aguero Arroyo" userId="6911e8fa5ae1fd38" providerId="LiveId" clId="{79955159-70E6-41DA-AFE3-64B142D01922}" dt="2024-11-24T19:24:34.801" v="1464" actId="115"/>
          <ac:spMkLst>
            <pc:docMk/>
            <pc:sldMk cId="1672458935" sldId="318"/>
            <ac:spMk id="7" creationId="{C311CA86-1843-CAEC-63C7-AC8E1243A394}"/>
          </ac:spMkLst>
        </pc:spChg>
      </pc:sldChg>
      <pc:sldChg chg="modSp add mod">
        <pc:chgData name="Ulises Aguero Arroyo" userId="6911e8fa5ae1fd38" providerId="LiveId" clId="{79955159-70E6-41DA-AFE3-64B142D01922}" dt="2024-11-24T19:27:13.032" v="1475" actId="27636"/>
        <pc:sldMkLst>
          <pc:docMk/>
          <pc:sldMk cId="1702070533" sldId="319"/>
        </pc:sldMkLst>
        <pc:spChg chg="mod">
          <ac:chgData name="Ulises Aguero Arroyo" userId="6911e8fa5ae1fd38" providerId="LiveId" clId="{79955159-70E6-41DA-AFE3-64B142D01922}" dt="2024-11-24T19:27:13.032" v="1475" actId="27636"/>
          <ac:spMkLst>
            <pc:docMk/>
            <pc:sldMk cId="1702070533" sldId="319"/>
            <ac:spMk id="7" creationId="{B98F7A99-EA86-9213-8AC9-369D4F6788C7}"/>
          </ac:spMkLst>
        </pc:spChg>
      </pc:sldChg>
      <pc:sldChg chg="addSp delSp modSp add mod ord">
        <pc:chgData name="Ulises Aguero Arroyo" userId="6911e8fa5ae1fd38" providerId="LiveId" clId="{79955159-70E6-41DA-AFE3-64B142D01922}" dt="2024-11-24T20:43:08.833" v="1678"/>
        <pc:sldMkLst>
          <pc:docMk/>
          <pc:sldMk cId="3942626508" sldId="320"/>
        </pc:sldMkLst>
        <pc:spChg chg="add del mod">
          <ac:chgData name="Ulises Aguero Arroyo" userId="6911e8fa5ae1fd38" providerId="LiveId" clId="{79955159-70E6-41DA-AFE3-64B142D01922}" dt="2024-11-24T20:37:31.909" v="1609" actId="22"/>
          <ac:spMkLst>
            <pc:docMk/>
            <pc:sldMk cId="3942626508" sldId="320"/>
            <ac:spMk id="3" creationId="{23089FD7-C03A-CCA5-1872-1A20FA147280}"/>
          </ac:spMkLst>
        </pc:spChg>
        <pc:spChg chg="del">
          <ac:chgData name="Ulises Aguero Arroyo" userId="6911e8fa5ae1fd38" providerId="LiveId" clId="{79955159-70E6-41DA-AFE3-64B142D01922}" dt="2024-11-24T20:37:28.362" v="1608" actId="478"/>
          <ac:spMkLst>
            <pc:docMk/>
            <pc:sldMk cId="3942626508" sldId="320"/>
            <ac:spMk id="7" creationId="{3699F1EF-22C8-5103-76F5-EF3BEDFC60F5}"/>
          </ac:spMkLst>
        </pc:spChg>
        <pc:picChg chg="add mod ord">
          <ac:chgData name="Ulises Aguero Arroyo" userId="6911e8fa5ae1fd38" providerId="LiveId" clId="{79955159-70E6-41DA-AFE3-64B142D01922}" dt="2024-11-24T20:38:28.173" v="1646" actId="14100"/>
          <ac:picMkLst>
            <pc:docMk/>
            <pc:sldMk cId="3942626508" sldId="320"/>
            <ac:picMk id="6" creationId="{CE5C26D4-186E-891C-C3EC-71955DDC85D2}"/>
          </ac:picMkLst>
        </pc:picChg>
      </pc:sldChg>
      <pc:sldChg chg="addSp delSp modSp add mod">
        <pc:chgData name="Ulises Aguero Arroyo" userId="6911e8fa5ae1fd38" providerId="LiveId" clId="{79955159-70E6-41DA-AFE3-64B142D01922}" dt="2024-11-24T21:42:46.412" v="1950" actId="1035"/>
        <pc:sldMkLst>
          <pc:docMk/>
          <pc:sldMk cId="2465921309" sldId="321"/>
        </pc:sldMkLst>
        <pc:spChg chg="add del mod">
          <ac:chgData name="Ulises Aguero Arroyo" userId="6911e8fa5ae1fd38" providerId="LiveId" clId="{79955159-70E6-41DA-AFE3-64B142D01922}" dt="2024-11-24T20:46:20.419" v="1687" actId="22"/>
          <ac:spMkLst>
            <pc:docMk/>
            <pc:sldMk cId="2465921309" sldId="321"/>
            <ac:spMk id="3" creationId="{6992EA53-33B5-B9F1-1DD5-B55E3DCE2D04}"/>
          </ac:spMkLst>
        </pc:spChg>
        <pc:spChg chg="del">
          <ac:chgData name="Ulises Aguero Arroyo" userId="6911e8fa5ae1fd38" providerId="LiveId" clId="{79955159-70E6-41DA-AFE3-64B142D01922}" dt="2024-11-24T20:46:17.402" v="1686" actId="478"/>
          <ac:spMkLst>
            <pc:docMk/>
            <pc:sldMk cId="2465921309" sldId="321"/>
            <ac:spMk id="7" creationId="{4F96E481-8FAA-A3EC-4503-1AE51EC48A03}"/>
          </ac:spMkLst>
        </pc:spChg>
        <pc:picChg chg="add mod ord">
          <ac:chgData name="Ulises Aguero Arroyo" userId="6911e8fa5ae1fd38" providerId="LiveId" clId="{79955159-70E6-41DA-AFE3-64B142D01922}" dt="2024-11-24T21:42:46.412" v="1950" actId="1035"/>
          <ac:picMkLst>
            <pc:docMk/>
            <pc:sldMk cId="2465921309" sldId="321"/>
            <ac:picMk id="6" creationId="{3191916A-1451-56A3-65E2-EFE0D231B609}"/>
          </ac:picMkLst>
        </pc:picChg>
      </pc:sldChg>
      <pc:sldChg chg="modSp add mod ord">
        <pc:chgData name="Ulises Aguero Arroyo" userId="6911e8fa5ae1fd38" providerId="LiveId" clId="{79955159-70E6-41DA-AFE3-64B142D01922}" dt="2024-11-24T21:13:58.529" v="1827" actId="1076"/>
        <pc:sldMkLst>
          <pc:docMk/>
          <pc:sldMk cId="3534439403" sldId="322"/>
        </pc:sldMkLst>
        <pc:spChg chg="mod">
          <ac:chgData name="Ulises Aguero Arroyo" userId="6911e8fa5ae1fd38" providerId="LiveId" clId="{79955159-70E6-41DA-AFE3-64B142D01922}" dt="2024-11-24T21:13:30.207" v="1819" actId="1076"/>
          <ac:spMkLst>
            <pc:docMk/>
            <pc:sldMk cId="3534439403" sldId="322"/>
            <ac:spMk id="4" creationId="{4E04862C-EBBB-395F-3220-5B1794FA0B7D}"/>
          </ac:spMkLst>
        </pc:spChg>
        <pc:spChg chg="mod">
          <ac:chgData name="Ulises Aguero Arroyo" userId="6911e8fa5ae1fd38" providerId="LiveId" clId="{79955159-70E6-41DA-AFE3-64B142D01922}" dt="2024-11-24T21:10:28.310" v="1796"/>
          <ac:spMkLst>
            <pc:docMk/>
            <pc:sldMk cId="3534439403" sldId="322"/>
            <ac:spMk id="5" creationId="{54D364F4-3CEA-C91D-D255-0BB31594F444}"/>
          </ac:spMkLst>
        </pc:spChg>
        <pc:spChg chg="mod">
          <ac:chgData name="Ulises Aguero Arroyo" userId="6911e8fa5ae1fd38" providerId="LiveId" clId="{79955159-70E6-41DA-AFE3-64B142D01922}" dt="2024-11-24T21:13:34.663" v="1820" actId="1076"/>
          <ac:spMkLst>
            <pc:docMk/>
            <pc:sldMk cId="3534439403" sldId="322"/>
            <ac:spMk id="6" creationId="{D789BAB9-1C85-540E-0916-1BD31992F7BF}"/>
          </ac:spMkLst>
        </pc:spChg>
        <pc:spChg chg="mod">
          <ac:chgData name="Ulises Aguero Arroyo" userId="6911e8fa5ae1fd38" providerId="LiveId" clId="{79955159-70E6-41DA-AFE3-64B142D01922}" dt="2024-11-24T21:13:37.740" v="1821" actId="1076"/>
          <ac:spMkLst>
            <pc:docMk/>
            <pc:sldMk cId="3534439403" sldId="322"/>
            <ac:spMk id="7" creationId="{84536DAC-3DA2-32FD-5180-CC61EBEF1C4F}"/>
          </ac:spMkLst>
        </pc:spChg>
        <pc:spChg chg="mod">
          <ac:chgData name="Ulises Aguero Arroyo" userId="6911e8fa5ae1fd38" providerId="LiveId" clId="{79955159-70E6-41DA-AFE3-64B142D01922}" dt="2024-11-24T21:11:20.596" v="1800"/>
          <ac:spMkLst>
            <pc:docMk/>
            <pc:sldMk cId="3534439403" sldId="322"/>
            <ac:spMk id="8" creationId="{849405AC-F9DC-11D5-99F0-33D38D306D2D}"/>
          </ac:spMkLst>
        </pc:spChg>
        <pc:spChg chg="mod">
          <ac:chgData name="Ulises Aguero Arroyo" userId="6911e8fa5ae1fd38" providerId="LiveId" clId="{79955159-70E6-41DA-AFE3-64B142D01922}" dt="2024-11-24T21:13:51.152" v="1825" actId="1076"/>
          <ac:spMkLst>
            <pc:docMk/>
            <pc:sldMk cId="3534439403" sldId="322"/>
            <ac:spMk id="9" creationId="{EF2EC0FD-5FF2-9C8C-C02A-309A4967A4AB}"/>
          </ac:spMkLst>
        </pc:spChg>
        <pc:spChg chg="mod">
          <ac:chgData name="Ulises Aguero Arroyo" userId="6911e8fa5ae1fd38" providerId="LiveId" clId="{79955159-70E6-41DA-AFE3-64B142D01922}" dt="2024-11-24T21:13:45.430" v="1823" actId="1076"/>
          <ac:spMkLst>
            <pc:docMk/>
            <pc:sldMk cId="3534439403" sldId="322"/>
            <ac:spMk id="10" creationId="{F13EE54F-B40F-702E-9B31-AAB2216FFEFF}"/>
          </ac:spMkLst>
        </pc:spChg>
        <pc:spChg chg="mod">
          <ac:chgData name="Ulises Aguero Arroyo" userId="6911e8fa5ae1fd38" providerId="LiveId" clId="{79955159-70E6-41DA-AFE3-64B142D01922}" dt="2024-11-24T21:11:53.734" v="1803"/>
          <ac:spMkLst>
            <pc:docMk/>
            <pc:sldMk cId="3534439403" sldId="322"/>
            <ac:spMk id="11" creationId="{492454DE-B79E-5307-4CB3-534AD0299D17}"/>
          </ac:spMkLst>
        </pc:spChg>
        <pc:spChg chg="mod">
          <ac:chgData name="Ulises Aguero Arroyo" userId="6911e8fa5ae1fd38" providerId="LiveId" clId="{79955159-70E6-41DA-AFE3-64B142D01922}" dt="2024-11-24T21:13:47.961" v="1824" actId="1076"/>
          <ac:spMkLst>
            <pc:docMk/>
            <pc:sldMk cId="3534439403" sldId="322"/>
            <ac:spMk id="12" creationId="{8AEAB067-C7D8-39A3-2C23-EF1FD2295581}"/>
          </ac:spMkLst>
        </pc:spChg>
        <pc:spChg chg="mod">
          <ac:chgData name="Ulises Aguero Arroyo" userId="6911e8fa5ae1fd38" providerId="LiveId" clId="{79955159-70E6-41DA-AFE3-64B142D01922}" dt="2024-11-24T21:13:58.529" v="1827" actId="1076"/>
          <ac:spMkLst>
            <pc:docMk/>
            <pc:sldMk cId="3534439403" sldId="322"/>
            <ac:spMk id="13" creationId="{B65E01E8-95F2-F43A-6B3D-833BE4077AE1}"/>
          </ac:spMkLst>
        </pc:spChg>
        <pc:spChg chg="mod">
          <ac:chgData name="Ulises Aguero Arroyo" userId="6911e8fa5ae1fd38" providerId="LiveId" clId="{79955159-70E6-41DA-AFE3-64B142D01922}" dt="2024-11-24T21:13:55.076" v="1826" actId="1076"/>
          <ac:spMkLst>
            <pc:docMk/>
            <pc:sldMk cId="3534439403" sldId="322"/>
            <ac:spMk id="14" creationId="{A5734D63-7BA2-BAB1-07DC-365839C1601F}"/>
          </ac:spMkLst>
        </pc:spChg>
      </pc:sldChg>
      <pc:sldChg chg="modSp add mod">
        <pc:chgData name="Ulises Aguero Arroyo" userId="6911e8fa5ae1fd38" providerId="LiveId" clId="{79955159-70E6-41DA-AFE3-64B142D01922}" dt="2024-11-24T21:09:30.697" v="1792" actId="403"/>
        <pc:sldMkLst>
          <pc:docMk/>
          <pc:sldMk cId="4188874128" sldId="323"/>
        </pc:sldMkLst>
        <pc:spChg chg="mod">
          <ac:chgData name="Ulises Aguero Arroyo" userId="6911e8fa5ae1fd38" providerId="LiveId" clId="{79955159-70E6-41DA-AFE3-64B142D01922}" dt="2024-11-24T21:09:30.697" v="1792" actId="403"/>
          <ac:spMkLst>
            <pc:docMk/>
            <pc:sldMk cId="4188874128" sldId="323"/>
            <ac:spMk id="7" creationId="{4C5E7AD5-5701-A4BE-F089-4F74D8422D94}"/>
          </ac:spMkLst>
        </pc:spChg>
      </pc:sldChg>
      <pc:sldChg chg="modSp add mod ord">
        <pc:chgData name="Ulises Aguero Arroyo" userId="6911e8fa5ae1fd38" providerId="LiveId" clId="{79955159-70E6-41DA-AFE3-64B142D01922}" dt="2024-11-24T21:41:54.147" v="1936" actId="20577"/>
        <pc:sldMkLst>
          <pc:docMk/>
          <pc:sldMk cId="3091917728" sldId="324"/>
        </pc:sldMkLst>
        <pc:spChg chg="mod">
          <ac:chgData name="Ulises Aguero Arroyo" userId="6911e8fa5ae1fd38" providerId="LiveId" clId="{79955159-70E6-41DA-AFE3-64B142D01922}" dt="2024-11-24T21:41:54.147" v="1936" actId="20577"/>
          <ac:spMkLst>
            <pc:docMk/>
            <pc:sldMk cId="3091917728" sldId="324"/>
            <ac:spMk id="4" creationId="{07990C21-440E-BDC5-BF0D-80DDE72DE69B}"/>
          </ac:spMkLst>
        </pc:spChg>
        <pc:spChg chg="mod">
          <ac:chgData name="Ulises Aguero Arroyo" userId="6911e8fa5ae1fd38" providerId="LiveId" clId="{79955159-70E6-41DA-AFE3-64B142D01922}" dt="2024-11-24T21:25:36.460" v="1843" actId="20577"/>
          <ac:spMkLst>
            <pc:docMk/>
            <pc:sldMk cId="3091917728" sldId="324"/>
            <ac:spMk id="5" creationId="{6CA77739-C5FE-D2F5-B50E-9E80562FC9AF}"/>
          </ac:spMkLst>
        </pc:spChg>
        <pc:spChg chg="mod">
          <ac:chgData name="Ulises Aguero Arroyo" userId="6911e8fa5ae1fd38" providerId="LiveId" clId="{79955159-70E6-41DA-AFE3-64B142D01922}" dt="2024-11-24T21:28:05.991" v="1865" actId="1076"/>
          <ac:spMkLst>
            <pc:docMk/>
            <pc:sldMk cId="3091917728" sldId="324"/>
            <ac:spMk id="6" creationId="{328DF98F-9E0F-CBB3-2D6B-FDDA0A1F948B}"/>
          </ac:spMkLst>
        </pc:spChg>
        <pc:spChg chg="mod">
          <ac:chgData name="Ulises Aguero Arroyo" userId="6911e8fa5ae1fd38" providerId="LiveId" clId="{79955159-70E6-41DA-AFE3-64B142D01922}" dt="2024-11-24T21:28:55.663" v="1878" actId="1076"/>
          <ac:spMkLst>
            <pc:docMk/>
            <pc:sldMk cId="3091917728" sldId="324"/>
            <ac:spMk id="7" creationId="{CFA57721-AE71-C42F-A8EF-DF872594A625}"/>
          </ac:spMkLst>
        </pc:spChg>
        <pc:spChg chg="mod">
          <ac:chgData name="Ulises Aguero Arroyo" userId="6911e8fa5ae1fd38" providerId="LiveId" clId="{79955159-70E6-41DA-AFE3-64B142D01922}" dt="2024-11-24T21:26:16.254" v="1846"/>
          <ac:spMkLst>
            <pc:docMk/>
            <pc:sldMk cId="3091917728" sldId="324"/>
            <ac:spMk id="8" creationId="{97206E97-9E7E-7A83-B1B2-A299DB30A7FE}"/>
          </ac:spMkLst>
        </pc:spChg>
        <pc:spChg chg="mod">
          <ac:chgData name="Ulises Aguero Arroyo" userId="6911e8fa5ae1fd38" providerId="LiveId" clId="{79955159-70E6-41DA-AFE3-64B142D01922}" dt="2024-11-24T21:41:29.298" v="1919" actId="20577"/>
          <ac:spMkLst>
            <pc:docMk/>
            <pc:sldMk cId="3091917728" sldId="324"/>
            <ac:spMk id="9" creationId="{5AEC24E6-B2E4-1155-49AB-759A01459F1B}"/>
          </ac:spMkLst>
        </pc:spChg>
        <pc:spChg chg="mod">
          <ac:chgData name="Ulises Aguero Arroyo" userId="6911e8fa5ae1fd38" providerId="LiveId" clId="{79955159-70E6-41DA-AFE3-64B142D01922}" dt="2024-11-24T21:28:37.942" v="1873" actId="1076"/>
          <ac:spMkLst>
            <pc:docMk/>
            <pc:sldMk cId="3091917728" sldId="324"/>
            <ac:spMk id="10" creationId="{DE3C3DB5-3C3D-B241-0F50-9AFF1C81F9D8}"/>
          </ac:spMkLst>
        </pc:spChg>
        <pc:spChg chg="mod">
          <ac:chgData name="Ulises Aguero Arroyo" userId="6911e8fa5ae1fd38" providerId="LiveId" clId="{79955159-70E6-41DA-AFE3-64B142D01922}" dt="2024-11-24T21:27:14.335" v="1852"/>
          <ac:spMkLst>
            <pc:docMk/>
            <pc:sldMk cId="3091917728" sldId="324"/>
            <ac:spMk id="11" creationId="{2A9DF8DF-80B8-162E-A4AE-CD133948858D}"/>
          </ac:spMkLst>
        </pc:spChg>
        <pc:spChg chg="mod">
          <ac:chgData name="Ulises Aguero Arroyo" userId="6911e8fa5ae1fd38" providerId="LiveId" clId="{79955159-70E6-41DA-AFE3-64B142D01922}" dt="2024-11-24T21:28:41.115" v="1874" actId="1076"/>
          <ac:spMkLst>
            <pc:docMk/>
            <pc:sldMk cId="3091917728" sldId="324"/>
            <ac:spMk id="12" creationId="{219A158B-2F39-31B7-D09C-4A9C071DE12B}"/>
          </ac:spMkLst>
        </pc:spChg>
        <pc:spChg chg="mod">
          <ac:chgData name="Ulises Aguero Arroyo" userId="6911e8fa5ae1fd38" providerId="LiveId" clId="{79955159-70E6-41DA-AFE3-64B142D01922}" dt="2024-11-24T21:28:51.803" v="1877" actId="1076"/>
          <ac:spMkLst>
            <pc:docMk/>
            <pc:sldMk cId="3091917728" sldId="324"/>
            <ac:spMk id="13" creationId="{3FE82122-E8A2-832B-7DEF-D61A3DDD35BB}"/>
          </ac:spMkLst>
        </pc:spChg>
        <pc:spChg chg="mod">
          <ac:chgData name="Ulises Aguero Arroyo" userId="6911e8fa5ae1fd38" providerId="LiveId" clId="{79955159-70E6-41DA-AFE3-64B142D01922}" dt="2024-11-24T21:28:47.335" v="1876" actId="1076"/>
          <ac:spMkLst>
            <pc:docMk/>
            <pc:sldMk cId="3091917728" sldId="324"/>
            <ac:spMk id="14" creationId="{2035705C-4B3D-79AD-71C9-7908F5D61E30}"/>
          </ac:spMkLst>
        </pc:spChg>
        <pc:picChg chg="mod">
          <ac:chgData name="Ulises Aguero Arroyo" userId="6911e8fa5ae1fd38" providerId="LiveId" clId="{79955159-70E6-41DA-AFE3-64B142D01922}" dt="2024-11-24T21:28:34.922" v="1872" actId="1076"/>
          <ac:picMkLst>
            <pc:docMk/>
            <pc:sldMk cId="3091917728" sldId="324"/>
            <ac:picMk id="3" creationId="{37410970-8672-CF0C-B43C-7441CA86C594}"/>
          </ac:picMkLst>
        </pc:picChg>
      </pc:sldChg>
      <pc:sldChg chg="modSp add mod">
        <pc:chgData name="Ulises Aguero Arroyo" userId="6911e8fa5ae1fd38" providerId="LiveId" clId="{79955159-70E6-41DA-AFE3-64B142D01922}" dt="2024-11-24T21:32:13.335" v="1887" actId="27636"/>
        <pc:sldMkLst>
          <pc:docMk/>
          <pc:sldMk cId="4219414617" sldId="325"/>
        </pc:sldMkLst>
        <pc:spChg chg="mod">
          <ac:chgData name="Ulises Aguero Arroyo" userId="6911e8fa5ae1fd38" providerId="LiveId" clId="{79955159-70E6-41DA-AFE3-64B142D01922}" dt="2024-11-24T21:32:13.335" v="1887" actId="27636"/>
          <ac:spMkLst>
            <pc:docMk/>
            <pc:sldMk cId="4219414617" sldId="325"/>
            <ac:spMk id="7" creationId="{F5086ECB-BE8E-4B89-E63A-0DE321A0F2AD}"/>
          </ac:spMkLst>
        </pc:spChg>
      </pc:sldChg>
      <pc:sldChg chg="modSp add mod">
        <pc:chgData name="Ulises Aguero Arroyo" userId="6911e8fa5ae1fd38" providerId="LiveId" clId="{79955159-70E6-41DA-AFE3-64B142D01922}" dt="2024-11-24T21:33:26.285" v="1899" actId="403"/>
        <pc:sldMkLst>
          <pc:docMk/>
          <pc:sldMk cId="4288983551" sldId="326"/>
        </pc:sldMkLst>
        <pc:spChg chg="mod">
          <ac:chgData name="Ulises Aguero Arroyo" userId="6911e8fa5ae1fd38" providerId="LiveId" clId="{79955159-70E6-41DA-AFE3-64B142D01922}" dt="2024-11-24T21:33:26.285" v="1899" actId="403"/>
          <ac:spMkLst>
            <pc:docMk/>
            <pc:sldMk cId="4288983551" sldId="326"/>
            <ac:spMk id="7" creationId="{2D24B151-44E2-C45C-32EC-C3A99B6C797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419"/>
          </a:p>
        </p:txBody>
      </p:sp>
      <p:sp>
        <p:nvSpPr>
          <p:cNvPr id="3" name="Subtítulo 2">
            <a:extLst>
              <a:ext uri="{FF2B5EF4-FFF2-40B4-BE49-F238E27FC236}">
                <a16:creationId xmlns:a16="http://schemas.microsoft.com/office/drawing/2014/main"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419"/>
          </a:p>
        </p:txBody>
      </p:sp>
      <p:sp>
        <p:nvSpPr>
          <p:cNvPr id="4" name="Marcador de fecha 3">
            <a:extLst>
              <a:ext uri="{FF2B5EF4-FFF2-40B4-BE49-F238E27FC236}">
                <a16:creationId xmlns:a16="http://schemas.microsoft.com/office/drawing/2014/main" id="{3D322BFE-1E62-2E26-CB05-D5F920AECD5A}"/>
              </a:ext>
            </a:extLst>
          </p:cNvPr>
          <p:cNvSpPr>
            <a:spLocks noGrp="1"/>
          </p:cNvSpPr>
          <p:nvPr>
            <p:ph type="dt" sz="half" idx="10"/>
          </p:nvPr>
        </p:nvSpPr>
        <p:spPr/>
        <p:txBody>
          <a:bodyPr/>
          <a:lstStyle/>
          <a:p>
            <a:fld id="{A359B9C6-C011-4741-998D-4934121D99A2}" type="datetimeFigureOut">
              <a:rPr lang="es-419" smtClean="0"/>
              <a:t>24/11/2024</a:t>
            </a:fld>
            <a:endParaRPr lang="es-419"/>
          </a:p>
        </p:txBody>
      </p:sp>
      <p:sp>
        <p:nvSpPr>
          <p:cNvPr id="5" name="Marcador de pie de página 4">
            <a:extLst>
              <a:ext uri="{FF2B5EF4-FFF2-40B4-BE49-F238E27FC236}">
                <a16:creationId xmlns:a16="http://schemas.microsoft.com/office/drawing/2014/main"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2A3E83C-C1A6-36D5-6761-51C804A30F7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1F814-F414-EF23-5B43-C8AA85928519}"/>
              </a:ext>
            </a:extLst>
          </p:cNvPr>
          <p:cNvSpPr>
            <a:spLocks noGrp="1"/>
          </p:cNvSpPr>
          <p:nvPr>
            <p:ph type="title"/>
          </p:nvPr>
        </p:nvSpPr>
        <p:spPr/>
        <p:txBody>
          <a:bodyPr/>
          <a:lstStyle/>
          <a:p>
            <a:r>
              <a:rPr lang="es-MX"/>
              <a:t>Haz clic para modificar el estilo de título del patrón</a:t>
            </a:r>
            <a:endParaRPr lang="es-419"/>
          </a:p>
        </p:txBody>
      </p:sp>
      <p:sp>
        <p:nvSpPr>
          <p:cNvPr id="3" name="Marcador de texto vertical 2">
            <a:extLst>
              <a:ext uri="{FF2B5EF4-FFF2-40B4-BE49-F238E27FC236}">
                <a16:creationId xmlns:a16="http://schemas.microsoft.com/office/drawing/2014/main" id="{EFE82AA9-AEB2-3E8D-1392-65E85BEDBB9B}"/>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4" name="Marcador de fecha 3">
            <a:extLst>
              <a:ext uri="{FF2B5EF4-FFF2-40B4-BE49-F238E27FC236}">
                <a16:creationId xmlns:a16="http://schemas.microsoft.com/office/drawing/2014/main" id="{BA23041B-482D-2FF5-7811-4B8CFA186F85}"/>
              </a:ext>
            </a:extLst>
          </p:cNvPr>
          <p:cNvSpPr>
            <a:spLocks noGrp="1"/>
          </p:cNvSpPr>
          <p:nvPr>
            <p:ph type="dt" sz="half" idx="10"/>
          </p:nvPr>
        </p:nvSpPr>
        <p:spPr/>
        <p:txBody>
          <a:bodyPr/>
          <a:lstStyle/>
          <a:p>
            <a:fld id="{A359B9C6-C011-4741-998D-4934121D99A2}" type="datetimeFigureOut">
              <a:rPr lang="es-419" smtClean="0"/>
              <a:t>24/11/2024</a:t>
            </a:fld>
            <a:endParaRPr lang="es-419"/>
          </a:p>
        </p:txBody>
      </p:sp>
      <p:sp>
        <p:nvSpPr>
          <p:cNvPr id="5" name="Marcador de pie de página 4">
            <a:extLst>
              <a:ext uri="{FF2B5EF4-FFF2-40B4-BE49-F238E27FC236}">
                <a16:creationId xmlns:a16="http://schemas.microsoft.com/office/drawing/2014/main"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949C2F0-1F96-594E-C3E0-8546437D1B9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F1AE6B-13CD-A23B-CDAF-6CC8502CB4C3}"/>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419"/>
          </a:p>
        </p:txBody>
      </p:sp>
      <p:sp>
        <p:nvSpPr>
          <p:cNvPr id="3" name="Marcador de texto vertical 2">
            <a:extLst>
              <a:ext uri="{FF2B5EF4-FFF2-40B4-BE49-F238E27FC236}">
                <a16:creationId xmlns:a16="http://schemas.microsoft.com/office/drawing/2014/main" id="{6080E18C-98FF-0118-CC11-73F2BA7A6A3A}"/>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4" name="Marcador de fecha 3">
            <a:extLst>
              <a:ext uri="{FF2B5EF4-FFF2-40B4-BE49-F238E27FC236}">
                <a16:creationId xmlns:a16="http://schemas.microsoft.com/office/drawing/2014/main" id="{E255BFAD-AD88-6CDB-6164-3B79FF56F567}"/>
              </a:ext>
            </a:extLst>
          </p:cNvPr>
          <p:cNvSpPr>
            <a:spLocks noGrp="1"/>
          </p:cNvSpPr>
          <p:nvPr>
            <p:ph type="dt" sz="half" idx="10"/>
          </p:nvPr>
        </p:nvSpPr>
        <p:spPr/>
        <p:txBody>
          <a:bodyPr/>
          <a:lstStyle/>
          <a:p>
            <a:fld id="{A359B9C6-C011-4741-998D-4934121D99A2}" type="datetimeFigureOut">
              <a:rPr lang="es-419" smtClean="0"/>
              <a:t>24/11/2024</a:t>
            </a:fld>
            <a:endParaRPr lang="es-419"/>
          </a:p>
        </p:txBody>
      </p:sp>
      <p:sp>
        <p:nvSpPr>
          <p:cNvPr id="5" name="Marcador de pie de página 4">
            <a:extLst>
              <a:ext uri="{FF2B5EF4-FFF2-40B4-BE49-F238E27FC236}">
                <a16:creationId xmlns:a16="http://schemas.microsoft.com/office/drawing/2014/main"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3945250-4C70-3C47-0990-F40D06739CA1}"/>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88485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66598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295648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063019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9442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11/24/2024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845662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11/24/2024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749574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t>11/24/2024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761313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8892D-D702-00C2-BC9A-5A82849E40D3}"/>
              </a:ext>
            </a:extLst>
          </p:cNvPr>
          <p:cNvSpPr>
            <a:spLocks noGrp="1"/>
          </p:cNvSpPr>
          <p:nvPr>
            <p:ph type="title"/>
          </p:nvPr>
        </p:nvSpPr>
        <p:spPr/>
        <p:txBody>
          <a:bodyPr/>
          <a:lstStyle/>
          <a:p>
            <a:r>
              <a:rPr lang="es-MX"/>
              <a:t>Haz clic para modificar el estilo de título del patrón</a:t>
            </a:r>
            <a:endParaRPr lang="es-419"/>
          </a:p>
        </p:txBody>
      </p:sp>
      <p:sp>
        <p:nvSpPr>
          <p:cNvPr id="3" name="Marcador de contenido 2">
            <a:extLst>
              <a:ext uri="{FF2B5EF4-FFF2-40B4-BE49-F238E27FC236}">
                <a16:creationId xmlns:a16="http://schemas.microsoft.com/office/drawing/2014/main" id="{5C705981-4A37-F1CF-F063-FB8568D3A0E0}"/>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4" name="Marcador de fecha 3">
            <a:extLst>
              <a:ext uri="{FF2B5EF4-FFF2-40B4-BE49-F238E27FC236}">
                <a16:creationId xmlns:a16="http://schemas.microsoft.com/office/drawing/2014/main" id="{4234F3CA-2C4B-4260-981F-F827575B7AE5}"/>
              </a:ext>
            </a:extLst>
          </p:cNvPr>
          <p:cNvSpPr>
            <a:spLocks noGrp="1"/>
          </p:cNvSpPr>
          <p:nvPr>
            <p:ph type="dt" sz="half" idx="10"/>
          </p:nvPr>
        </p:nvSpPr>
        <p:spPr/>
        <p:txBody>
          <a:bodyPr/>
          <a:lstStyle/>
          <a:p>
            <a:fld id="{A359B9C6-C011-4741-998D-4934121D99A2}" type="datetimeFigureOut">
              <a:rPr lang="es-419" smtClean="0"/>
              <a:t>24/11/2024</a:t>
            </a:fld>
            <a:endParaRPr lang="es-419"/>
          </a:p>
        </p:txBody>
      </p:sp>
      <p:sp>
        <p:nvSpPr>
          <p:cNvPr id="5" name="Marcador de pie de página 4">
            <a:extLst>
              <a:ext uri="{FF2B5EF4-FFF2-40B4-BE49-F238E27FC236}">
                <a16:creationId xmlns:a16="http://schemas.microsoft.com/office/drawing/2014/main"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8EC67FD-70A7-3A1C-8DAE-B828DA0E16A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11/24/2024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13357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11/24/2024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641521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587621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3680207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85780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11/24/2024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91561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11/24/2024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813833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38585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93749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419"/>
          </a:p>
        </p:txBody>
      </p:sp>
      <p:sp>
        <p:nvSpPr>
          <p:cNvPr id="3" name="Marcador de texto 2">
            <a:extLst>
              <a:ext uri="{FF2B5EF4-FFF2-40B4-BE49-F238E27FC236}">
                <a16:creationId xmlns:a16="http://schemas.microsoft.com/office/drawing/2014/main"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A38A9EA-CA4A-E775-FEA9-7E4A5E324D56}"/>
              </a:ext>
            </a:extLst>
          </p:cNvPr>
          <p:cNvSpPr>
            <a:spLocks noGrp="1"/>
          </p:cNvSpPr>
          <p:nvPr>
            <p:ph type="dt" sz="half" idx="10"/>
          </p:nvPr>
        </p:nvSpPr>
        <p:spPr/>
        <p:txBody>
          <a:bodyPr/>
          <a:lstStyle/>
          <a:p>
            <a:fld id="{A359B9C6-C011-4741-998D-4934121D99A2}" type="datetimeFigureOut">
              <a:rPr lang="es-419" smtClean="0"/>
              <a:t>24/11/2024</a:t>
            </a:fld>
            <a:endParaRPr lang="es-419"/>
          </a:p>
        </p:txBody>
      </p:sp>
      <p:sp>
        <p:nvSpPr>
          <p:cNvPr id="5" name="Marcador de pie de página 4">
            <a:extLst>
              <a:ext uri="{FF2B5EF4-FFF2-40B4-BE49-F238E27FC236}">
                <a16:creationId xmlns:a16="http://schemas.microsoft.com/office/drawing/2014/main"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23CEFC5-DA17-A23D-A0C8-85FB169135E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52FF8-9009-5451-CFA8-BA1C96C50C13}"/>
              </a:ext>
            </a:extLst>
          </p:cNvPr>
          <p:cNvSpPr>
            <a:spLocks noGrp="1"/>
          </p:cNvSpPr>
          <p:nvPr>
            <p:ph type="title"/>
          </p:nvPr>
        </p:nvSpPr>
        <p:spPr/>
        <p:txBody>
          <a:bodyPr/>
          <a:lstStyle/>
          <a:p>
            <a:r>
              <a:rPr lang="es-MX"/>
              <a:t>Haz clic para modificar el estilo de título del patrón</a:t>
            </a:r>
            <a:endParaRPr lang="es-419"/>
          </a:p>
        </p:txBody>
      </p:sp>
      <p:sp>
        <p:nvSpPr>
          <p:cNvPr id="3" name="Marcador de contenido 2">
            <a:extLst>
              <a:ext uri="{FF2B5EF4-FFF2-40B4-BE49-F238E27FC236}">
                <a16:creationId xmlns:a16="http://schemas.microsoft.com/office/drawing/2014/main" id="{CA309D88-CE9E-4A86-45DC-3A5E9F396978}"/>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4" name="Marcador de contenido 3">
            <a:extLst>
              <a:ext uri="{FF2B5EF4-FFF2-40B4-BE49-F238E27FC236}">
                <a16:creationId xmlns:a16="http://schemas.microsoft.com/office/drawing/2014/main" id="{63317619-52DD-696F-4F65-FAC8BB1C64C9}"/>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5" name="Marcador de fecha 4">
            <a:extLst>
              <a:ext uri="{FF2B5EF4-FFF2-40B4-BE49-F238E27FC236}">
                <a16:creationId xmlns:a16="http://schemas.microsoft.com/office/drawing/2014/main" id="{DFED535D-E24D-8707-D970-E6A3975A49A2}"/>
              </a:ext>
            </a:extLst>
          </p:cNvPr>
          <p:cNvSpPr>
            <a:spLocks noGrp="1"/>
          </p:cNvSpPr>
          <p:nvPr>
            <p:ph type="dt" sz="half" idx="10"/>
          </p:nvPr>
        </p:nvSpPr>
        <p:spPr/>
        <p:txBody>
          <a:bodyPr/>
          <a:lstStyle/>
          <a:p>
            <a:fld id="{A359B9C6-C011-4741-998D-4934121D99A2}" type="datetimeFigureOut">
              <a:rPr lang="es-419" smtClean="0"/>
              <a:t>24/11/2024</a:t>
            </a:fld>
            <a:endParaRPr lang="es-419"/>
          </a:p>
        </p:txBody>
      </p:sp>
      <p:sp>
        <p:nvSpPr>
          <p:cNvPr id="6" name="Marcador de pie de página 5">
            <a:extLst>
              <a:ext uri="{FF2B5EF4-FFF2-40B4-BE49-F238E27FC236}">
                <a16:creationId xmlns:a16="http://schemas.microsoft.com/office/drawing/2014/main"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D31C51F-BCB4-EA1E-5F89-FF0F675ABA68}"/>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BB8F6-248A-077B-09B1-D9AD509BBC21}"/>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419"/>
          </a:p>
        </p:txBody>
      </p:sp>
      <p:sp>
        <p:nvSpPr>
          <p:cNvPr id="3" name="Marcador de texto 2">
            <a:extLst>
              <a:ext uri="{FF2B5EF4-FFF2-40B4-BE49-F238E27FC236}">
                <a16:creationId xmlns:a16="http://schemas.microsoft.com/office/drawing/2014/main"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71C6618C-5BEE-F355-CBAB-5DFDB5619188}"/>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5" name="Marcador de texto 4">
            <a:extLst>
              <a:ext uri="{FF2B5EF4-FFF2-40B4-BE49-F238E27FC236}">
                <a16:creationId xmlns:a16="http://schemas.microsoft.com/office/drawing/2014/main"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12F2D67D-B28D-2C35-A46A-8DE80B9B7AC9}"/>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7" name="Marcador de fecha 6">
            <a:extLst>
              <a:ext uri="{FF2B5EF4-FFF2-40B4-BE49-F238E27FC236}">
                <a16:creationId xmlns:a16="http://schemas.microsoft.com/office/drawing/2014/main" id="{7C00534B-0C4B-027C-9066-F75E4E16E2F6}"/>
              </a:ext>
            </a:extLst>
          </p:cNvPr>
          <p:cNvSpPr>
            <a:spLocks noGrp="1"/>
          </p:cNvSpPr>
          <p:nvPr>
            <p:ph type="dt" sz="half" idx="10"/>
          </p:nvPr>
        </p:nvSpPr>
        <p:spPr/>
        <p:txBody>
          <a:bodyPr/>
          <a:lstStyle/>
          <a:p>
            <a:fld id="{A359B9C6-C011-4741-998D-4934121D99A2}" type="datetimeFigureOut">
              <a:rPr lang="es-419" smtClean="0"/>
              <a:t>24/11/2024</a:t>
            </a:fld>
            <a:endParaRPr lang="es-419"/>
          </a:p>
        </p:txBody>
      </p:sp>
      <p:sp>
        <p:nvSpPr>
          <p:cNvPr id="8" name="Marcador de pie de página 7">
            <a:extLst>
              <a:ext uri="{FF2B5EF4-FFF2-40B4-BE49-F238E27FC236}">
                <a16:creationId xmlns:a16="http://schemas.microsoft.com/office/drawing/2014/main"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C0DB0397-2D87-C7F8-AB22-3BCF47A0E17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3EEBC-8D8E-A58D-60AF-25CBB6795B48}"/>
              </a:ext>
            </a:extLst>
          </p:cNvPr>
          <p:cNvSpPr>
            <a:spLocks noGrp="1"/>
          </p:cNvSpPr>
          <p:nvPr>
            <p:ph type="title"/>
          </p:nvPr>
        </p:nvSpPr>
        <p:spPr/>
        <p:txBody>
          <a:bodyPr/>
          <a:lstStyle/>
          <a:p>
            <a:r>
              <a:rPr lang="es-MX"/>
              <a:t>Haz clic para modificar el estilo de título del patrón</a:t>
            </a:r>
            <a:endParaRPr lang="es-419"/>
          </a:p>
        </p:txBody>
      </p:sp>
      <p:sp>
        <p:nvSpPr>
          <p:cNvPr id="3" name="Marcador de fecha 2">
            <a:extLst>
              <a:ext uri="{FF2B5EF4-FFF2-40B4-BE49-F238E27FC236}">
                <a16:creationId xmlns:a16="http://schemas.microsoft.com/office/drawing/2014/main" id="{8522707B-E948-5CE2-C90C-FB86CC0B7097}"/>
              </a:ext>
            </a:extLst>
          </p:cNvPr>
          <p:cNvSpPr>
            <a:spLocks noGrp="1"/>
          </p:cNvSpPr>
          <p:nvPr>
            <p:ph type="dt" sz="half" idx="10"/>
          </p:nvPr>
        </p:nvSpPr>
        <p:spPr/>
        <p:txBody>
          <a:bodyPr/>
          <a:lstStyle/>
          <a:p>
            <a:fld id="{A359B9C6-C011-4741-998D-4934121D99A2}" type="datetimeFigureOut">
              <a:rPr lang="es-419" smtClean="0"/>
              <a:t>24/11/2024</a:t>
            </a:fld>
            <a:endParaRPr lang="es-419"/>
          </a:p>
        </p:txBody>
      </p:sp>
      <p:sp>
        <p:nvSpPr>
          <p:cNvPr id="4" name="Marcador de pie de página 3">
            <a:extLst>
              <a:ext uri="{FF2B5EF4-FFF2-40B4-BE49-F238E27FC236}">
                <a16:creationId xmlns:a16="http://schemas.microsoft.com/office/drawing/2014/main"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AC330045-2A19-7260-DE21-3E95F9E93D57}"/>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38DB6F-7900-EDD4-0D0D-4843F5B628FA}"/>
              </a:ext>
            </a:extLst>
          </p:cNvPr>
          <p:cNvSpPr>
            <a:spLocks noGrp="1"/>
          </p:cNvSpPr>
          <p:nvPr>
            <p:ph type="dt" sz="half" idx="10"/>
          </p:nvPr>
        </p:nvSpPr>
        <p:spPr/>
        <p:txBody>
          <a:bodyPr/>
          <a:lstStyle/>
          <a:p>
            <a:fld id="{A359B9C6-C011-4741-998D-4934121D99A2}" type="datetimeFigureOut">
              <a:rPr lang="es-419" smtClean="0"/>
              <a:t>24/11/2024</a:t>
            </a:fld>
            <a:endParaRPr lang="es-419"/>
          </a:p>
        </p:txBody>
      </p:sp>
      <p:sp>
        <p:nvSpPr>
          <p:cNvPr id="3" name="Marcador de pie de página 2">
            <a:extLst>
              <a:ext uri="{FF2B5EF4-FFF2-40B4-BE49-F238E27FC236}">
                <a16:creationId xmlns:a16="http://schemas.microsoft.com/office/drawing/2014/main"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1E03866C-4B76-7238-C705-560DB26B635E}"/>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419"/>
          </a:p>
        </p:txBody>
      </p:sp>
      <p:sp>
        <p:nvSpPr>
          <p:cNvPr id="3" name="Marcador de contenido 2">
            <a:extLst>
              <a:ext uri="{FF2B5EF4-FFF2-40B4-BE49-F238E27FC236}">
                <a16:creationId xmlns:a16="http://schemas.microsoft.com/office/drawing/2014/main"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4" name="Marcador de texto 3">
            <a:extLst>
              <a:ext uri="{FF2B5EF4-FFF2-40B4-BE49-F238E27FC236}">
                <a16:creationId xmlns:a16="http://schemas.microsoft.com/office/drawing/2014/main"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6499695-0D33-4BC4-FCDF-C17AEA4D8873}"/>
              </a:ext>
            </a:extLst>
          </p:cNvPr>
          <p:cNvSpPr>
            <a:spLocks noGrp="1"/>
          </p:cNvSpPr>
          <p:nvPr>
            <p:ph type="dt" sz="half" idx="10"/>
          </p:nvPr>
        </p:nvSpPr>
        <p:spPr/>
        <p:txBody>
          <a:bodyPr/>
          <a:lstStyle/>
          <a:p>
            <a:fld id="{A359B9C6-C011-4741-998D-4934121D99A2}" type="datetimeFigureOut">
              <a:rPr lang="es-419" smtClean="0"/>
              <a:t>24/11/2024</a:t>
            </a:fld>
            <a:endParaRPr lang="es-419"/>
          </a:p>
        </p:txBody>
      </p:sp>
      <p:sp>
        <p:nvSpPr>
          <p:cNvPr id="6" name="Marcador de pie de página 5">
            <a:extLst>
              <a:ext uri="{FF2B5EF4-FFF2-40B4-BE49-F238E27FC236}">
                <a16:creationId xmlns:a16="http://schemas.microsoft.com/office/drawing/2014/main"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5103F12-2DED-514D-D0B4-5071CE0244A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419"/>
          </a:p>
        </p:txBody>
      </p:sp>
      <p:sp>
        <p:nvSpPr>
          <p:cNvPr id="3" name="Marcador de posición de imagen 2">
            <a:extLst>
              <a:ext uri="{FF2B5EF4-FFF2-40B4-BE49-F238E27FC236}">
                <a16:creationId xmlns:a16="http://schemas.microsoft.com/office/drawing/2014/main"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s-419"/>
          </a:p>
        </p:txBody>
      </p:sp>
      <p:sp>
        <p:nvSpPr>
          <p:cNvPr id="4" name="Marcador de texto 3">
            <a:extLst>
              <a:ext uri="{FF2B5EF4-FFF2-40B4-BE49-F238E27FC236}">
                <a16:creationId xmlns:a16="http://schemas.microsoft.com/office/drawing/2014/main"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CC375DF-CAAF-901F-9329-010BBDAD6978}"/>
              </a:ext>
            </a:extLst>
          </p:cNvPr>
          <p:cNvSpPr>
            <a:spLocks noGrp="1"/>
          </p:cNvSpPr>
          <p:nvPr>
            <p:ph type="dt" sz="half" idx="10"/>
          </p:nvPr>
        </p:nvSpPr>
        <p:spPr/>
        <p:txBody>
          <a:bodyPr/>
          <a:lstStyle/>
          <a:p>
            <a:fld id="{A359B9C6-C011-4741-998D-4934121D99A2}" type="datetimeFigureOut">
              <a:rPr lang="es-419" smtClean="0"/>
              <a:t>24/11/2024</a:t>
            </a:fld>
            <a:endParaRPr lang="es-419"/>
          </a:p>
        </p:txBody>
      </p:sp>
      <p:sp>
        <p:nvSpPr>
          <p:cNvPr id="6" name="Marcador de pie de página 5">
            <a:extLst>
              <a:ext uri="{FF2B5EF4-FFF2-40B4-BE49-F238E27FC236}">
                <a16:creationId xmlns:a16="http://schemas.microsoft.com/office/drawing/2014/main"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EACA37C0-1FD0-6102-7944-BD38403F0416}"/>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t>24/11/2024</a:t>
            </a:fld>
            <a:endParaRPr lang="es-419"/>
          </a:p>
        </p:txBody>
      </p:sp>
      <p:sp>
        <p:nvSpPr>
          <p:cNvPr id="5" name="Marcador de pie de página 4">
            <a:extLst>
              <a:ext uri="{FF2B5EF4-FFF2-40B4-BE49-F238E27FC236}">
                <a16:creationId xmlns:a16="http://schemas.microsoft.com/office/drawing/2014/main"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t>‹Nº›</a:t>
            </a:fld>
            <a:endParaRPr lang="es-419"/>
          </a:p>
        </p:txBody>
      </p:sp>
    </p:spTree>
    <p:extLst>
      <p:ext uri="{BB962C8B-B14F-4D97-AF65-F5344CB8AC3E}">
        <p14:creationId xmlns:p14="http://schemas.microsoft.com/office/powerpoint/2010/main"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11/24/2024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507360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8680A5DA-4E3B-597C-DD2C-2B874E5D2D4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731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3976B-FFF4-9500-E05E-C19B5D6DF03E}"/>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3B495D37-089F-F7CA-0664-9A21E3CE9115}"/>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6EB6F3BD-C432-B8BD-1875-A8B1EA8A735A}"/>
              </a:ext>
            </a:extLst>
          </p:cNvPr>
          <p:cNvSpPr>
            <a:spLocks noGrp="1"/>
          </p:cNvSpPr>
          <p:nvPr>
            <p:ph idx="1"/>
          </p:nvPr>
        </p:nvSpPr>
        <p:spPr>
          <a:xfrm>
            <a:off x="449705" y="389744"/>
            <a:ext cx="11467475" cy="6041035"/>
          </a:xfrm>
        </p:spPr>
        <p:txBody>
          <a:bodyPr>
            <a:normAutofit lnSpcReduction="10000"/>
          </a:bodyPr>
          <a:lstStyle/>
          <a:p>
            <a:pPr marL="0" indent="0">
              <a:buNone/>
            </a:pPr>
            <a:r>
              <a:rPr lang="es-MX" sz="4400" b="1" dirty="0"/>
              <a:t>El </a:t>
            </a:r>
            <a:r>
              <a:rPr lang="es-MX" sz="4400" b="1" u="sng" dirty="0"/>
              <a:t>día del juicio (investigador) </a:t>
            </a:r>
            <a:r>
              <a:rPr lang="es-MX" sz="4400" b="1" dirty="0"/>
              <a:t>es un tiempo definido en el cual se realizará una obra específica. Es </a:t>
            </a:r>
            <a:r>
              <a:rPr lang="es-MX" sz="4400" b="1" u="sng" dirty="0"/>
              <a:t>un período de tiempo</a:t>
            </a:r>
            <a:r>
              <a:rPr lang="es-MX" sz="4400" b="1" dirty="0"/>
              <a:t>. “</a:t>
            </a:r>
            <a:r>
              <a:rPr lang="es-MX" sz="4400" b="1" dirty="0">
                <a:solidFill>
                  <a:srgbClr val="FFC000"/>
                </a:solidFill>
              </a:rPr>
              <a:t>Al justo y al impío juzgará Dios; porque allí hay un tiempo para todo lo que se quiere y para todo lo que se hace</a:t>
            </a:r>
            <a:r>
              <a:rPr lang="es-MX" sz="4400" b="1" dirty="0"/>
              <a:t>”. </a:t>
            </a:r>
            <a:r>
              <a:rPr lang="es-MX" sz="4400" b="1" dirty="0">
                <a:solidFill>
                  <a:srgbClr val="FFC000"/>
                </a:solidFill>
              </a:rPr>
              <a:t>Eclesiastés 3:17</a:t>
            </a:r>
            <a:r>
              <a:rPr lang="es-MX" sz="4400" b="1" dirty="0"/>
              <a:t>. Dios no dejó el mundo a oscuras con respecto al tiempo del día del juicio del cual el día de </a:t>
            </a:r>
            <a:r>
              <a:rPr lang="es-MX" sz="4400" b="1" u="sng" dirty="0"/>
              <a:t>expiación</a:t>
            </a:r>
            <a:r>
              <a:rPr lang="es-MX" sz="4400" b="1" dirty="0"/>
              <a:t>, o la </a:t>
            </a:r>
            <a:r>
              <a:rPr lang="es-MX" sz="4400" b="1" u="sng" dirty="0"/>
              <a:t>purificación del santuario</a:t>
            </a:r>
            <a:r>
              <a:rPr lang="es-MX" sz="4400" b="1" dirty="0"/>
              <a:t>, era un </a:t>
            </a:r>
            <a:r>
              <a:rPr lang="es-MX" sz="4400" b="1" u="sng" dirty="0"/>
              <a:t>tipo</a:t>
            </a:r>
            <a:r>
              <a:rPr lang="es-MX" sz="4400" b="1" dirty="0"/>
              <a:t>; pero, a través del profeta Daniel, Él predijo cuando se realizaría ese evento.</a:t>
            </a:r>
            <a:endParaRPr lang="es-CR" sz="4400" b="1" dirty="0"/>
          </a:p>
        </p:txBody>
      </p:sp>
    </p:spTree>
    <p:extLst>
      <p:ext uri="{BB962C8B-B14F-4D97-AF65-F5344CB8AC3E}">
        <p14:creationId xmlns:p14="http://schemas.microsoft.com/office/powerpoint/2010/main" val="4087998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3B32A-9A7F-10DD-7F7A-F152C1F69DEB}"/>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CB90396-6899-8E58-73A0-4D71CD7A5395}"/>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9B44D3FA-EB8B-A525-E3E7-F10FDC72E4CD}"/>
              </a:ext>
            </a:extLst>
          </p:cNvPr>
          <p:cNvSpPr>
            <a:spLocks noGrp="1"/>
          </p:cNvSpPr>
          <p:nvPr>
            <p:ph idx="1"/>
          </p:nvPr>
        </p:nvSpPr>
        <p:spPr>
          <a:xfrm>
            <a:off x="449705" y="389744"/>
            <a:ext cx="11392525" cy="6041035"/>
          </a:xfrm>
        </p:spPr>
        <p:txBody>
          <a:bodyPr>
            <a:normAutofit fontScale="92500" lnSpcReduction="20000"/>
          </a:bodyPr>
          <a:lstStyle/>
          <a:p>
            <a:pPr marL="0" indent="0">
              <a:buNone/>
            </a:pPr>
            <a:r>
              <a:rPr lang="es-MX" sz="4000" b="1" dirty="0"/>
              <a:t>En </a:t>
            </a:r>
            <a:r>
              <a:rPr lang="es-MX" sz="4000" b="1" dirty="0">
                <a:solidFill>
                  <a:srgbClr val="FFC000"/>
                </a:solidFill>
              </a:rPr>
              <a:t>Daniel capítulo 8</a:t>
            </a:r>
            <a:r>
              <a:rPr lang="es-MX" sz="4000" b="1" dirty="0"/>
              <a:t>, leemos que en los </a:t>
            </a:r>
            <a:r>
              <a:rPr lang="es-MX" sz="4000" b="1" u="sng" dirty="0"/>
              <a:t>últimos días del reino de Babilonia</a:t>
            </a:r>
            <a:r>
              <a:rPr lang="es-MX" sz="4000" b="1" dirty="0"/>
              <a:t>, al profeta se le dio una </a:t>
            </a:r>
            <a:r>
              <a:rPr lang="es-MX" sz="4000" b="1" u="sng" dirty="0"/>
              <a:t>visión profética de la historia del mundo</a:t>
            </a:r>
            <a:r>
              <a:rPr lang="es-MX" sz="4000" b="1" dirty="0"/>
              <a:t> desde aquel tiempo hasta el fin de todos los reinos terrenales. Él vio a un carnero con dos cuernos; y un macho cabrío con un cuerno notable entre los ojos, llegó del occidente y venció al carnero y lo pisoteó bajo las patas. Luego el macho cabrío creció fuertemente; y cuando era fuerte, el gran cuerno fue quebrantado, y en su lugar crecieron cuatro cuernos notorios. “</a:t>
            </a:r>
            <a:r>
              <a:rPr lang="es-MX" sz="4000" b="1" i="1" dirty="0">
                <a:solidFill>
                  <a:srgbClr val="FFC000"/>
                </a:solidFill>
              </a:rPr>
              <a:t>de uno de ellos salió un </a:t>
            </a:r>
            <a:r>
              <a:rPr lang="es-MX" sz="4000" b="1" i="1" u="sng" dirty="0">
                <a:solidFill>
                  <a:srgbClr val="FFC000"/>
                </a:solidFill>
              </a:rPr>
              <a:t>cuerno pequeño</a:t>
            </a:r>
            <a:r>
              <a:rPr lang="es-MX" sz="4000" b="1" i="1" dirty="0">
                <a:solidFill>
                  <a:srgbClr val="FFC000"/>
                </a:solidFill>
              </a:rPr>
              <a:t>, que creció mucho</a:t>
            </a:r>
            <a:r>
              <a:rPr lang="es-MX" sz="4000" b="1" dirty="0"/>
              <a:t>”, “</a:t>
            </a:r>
            <a:r>
              <a:rPr lang="es-MX" sz="4000" b="1" i="1" dirty="0">
                <a:solidFill>
                  <a:srgbClr val="FFC000"/>
                </a:solidFill>
              </a:rPr>
              <a:t>Aun se engrandeció contra el príncipe de los ejércitos</a:t>
            </a:r>
            <a:r>
              <a:rPr lang="es-MX" sz="4000" b="1" dirty="0"/>
              <a:t>”; o sea, alegaba ser igual al Príncipe de los ejércitos.</a:t>
            </a:r>
            <a:endParaRPr lang="es-CR" sz="4000" b="1" dirty="0"/>
          </a:p>
        </p:txBody>
      </p:sp>
    </p:spTree>
    <p:extLst>
      <p:ext uri="{BB962C8B-B14F-4D97-AF65-F5344CB8AC3E}">
        <p14:creationId xmlns:p14="http://schemas.microsoft.com/office/powerpoint/2010/main" val="4049585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4875F-562F-FFAA-2DE4-2C4A6C22CB4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736E85E-4AAF-F861-AB26-CB179F429527}"/>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DA300B56-4357-B584-EB35-03AD390B4859}"/>
              </a:ext>
            </a:extLst>
          </p:cNvPr>
          <p:cNvSpPr>
            <a:spLocks noGrp="1"/>
          </p:cNvSpPr>
          <p:nvPr>
            <p:ph idx="1"/>
          </p:nvPr>
        </p:nvSpPr>
        <p:spPr>
          <a:xfrm>
            <a:off x="449705" y="389744"/>
            <a:ext cx="11467475" cy="6310859"/>
          </a:xfrm>
        </p:spPr>
        <p:txBody>
          <a:bodyPr>
            <a:normAutofit fontScale="92500" lnSpcReduction="20000"/>
          </a:bodyPr>
          <a:lstStyle/>
          <a:p>
            <a:pPr marL="0" indent="0">
              <a:buNone/>
            </a:pPr>
            <a:r>
              <a:rPr lang="es-MX" sz="4000" b="1" dirty="0"/>
              <a:t>Mientras el profeta estaba observando este pequeño cuerno perseguir al pueblo de Dios sobre la tierra, su atención fue atraída por una conversación entre dos seres celestiales, que él registra de la siguiente manera: “</a:t>
            </a:r>
            <a:r>
              <a:rPr lang="es-MX" sz="4000" b="1" i="1" dirty="0">
                <a:solidFill>
                  <a:srgbClr val="FFC000"/>
                </a:solidFill>
              </a:rPr>
              <a:t>Entonces oí a un santo que hablaba; y otro de los santos preguntó a aquel que hablaba: ¿Hasta cuándo durará la visión del continuo sacrificio, y la prevaricación asoladora entregando el santuario y el ejército para ser pisoteados? Y él dijo: Hasta dos mil trescientas tardes y mañanas; luego el santuario será purificado</a:t>
            </a:r>
            <a:r>
              <a:rPr lang="es-MX" sz="4000" b="1" dirty="0"/>
              <a:t>”. </a:t>
            </a:r>
            <a:r>
              <a:rPr lang="es-MX" sz="4000" b="1" dirty="0">
                <a:solidFill>
                  <a:srgbClr val="FFC000"/>
                </a:solidFill>
              </a:rPr>
              <a:t>Daniel 8:1-14</a:t>
            </a:r>
            <a:r>
              <a:rPr lang="es-MX" sz="4000" b="1" dirty="0"/>
              <a:t>. Daniel </a:t>
            </a:r>
            <a:r>
              <a:rPr lang="es-MX" sz="4000" b="1" u="sng" dirty="0"/>
              <a:t>no comprendía </a:t>
            </a:r>
            <a:r>
              <a:rPr lang="es-MX" sz="4000" b="1" dirty="0"/>
              <a:t>la visión, y Aquel que tiene autoridad sobre las fuerzas celestiales comisionó al ángel Gabriel para explicársela. Gabriel entonces dio la siguiente breve explicación:</a:t>
            </a:r>
            <a:endParaRPr lang="es-CR" sz="4000" b="1" dirty="0"/>
          </a:p>
        </p:txBody>
      </p:sp>
    </p:spTree>
    <p:extLst>
      <p:ext uri="{BB962C8B-B14F-4D97-AF65-F5344CB8AC3E}">
        <p14:creationId xmlns:p14="http://schemas.microsoft.com/office/powerpoint/2010/main" val="2945170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B5593-14E1-420A-8911-BAF8E2BCB9D1}"/>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0B95F89C-2CE5-CA3E-89F6-FB80423E72D3}"/>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B0980B21-8DAD-2CF6-674C-440B49BAC0C4}"/>
              </a:ext>
            </a:extLst>
          </p:cNvPr>
          <p:cNvSpPr>
            <a:spLocks noGrp="1"/>
          </p:cNvSpPr>
          <p:nvPr>
            <p:ph idx="1"/>
          </p:nvPr>
        </p:nvSpPr>
        <p:spPr>
          <a:xfrm>
            <a:off x="449705" y="389744"/>
            <a:ext cx="11467475" cy="6310859"/>
          </a:xfrm>
        </p:spPr>
        <p:txBody>
          <a:bodyPr>
            <a:normAutofit lnSpcReduction="10000"/>
          </a:bodyPr>
          <a:lstStyle/>
          <a:p>
            <a:pPr marL="0" indent="0">
              <a:buNone/>
            </a:pPr>
            <a:r>
              <a:rPr lang="es-MX" sz="6000" b="1" dirty="0"/>
              <a:t>“</a:t>
            </a:r>
            <a:r>
              <a:rPr lang="es-MX" sz="6000" b="1" i="1" dirty="0">
                <a:solidFill>
                  <a:srgbClr val="FFC000"/>
                </a:solidFill>
              </a:rPr>
              <a:t>En cuanto al carnero que viste, que tenía dos cuernos, éstos son los reyes de Media y de Persia. El macho cabrío es el rey de Grecia, y el cuerno grande que tenía entre sus ojos es el rey primero. [Alejandro Magno]</a:t>
            </a:r>
            <a:r>
              <a:rPr lang="es-MX" sz="6000" b="1" dirty="0"/>
              <a:t>” </a:t>
            </a:r>
            <a:r>
              <a:rPr lang="es-MX" sz="6000" b="1" dirty="0" err="1"/>
              <a:t>Dn</a:t>
            </a:r>
            <a:r>
              <a:rPr lang="es-MX" sz="6000" b="1" dirty="0"/>
              <a:t>. 8: 20-21.</a:t>
            </a:r>
            <a:endParaRPr lang="es-CR" sz="6000" b="1" dirty="0"/>
          </a:p>
        </p:txBody>
      </p:sp>
    </p:spTree>
    <p:extLst>
      <p:ext uri="{BB962C8B-B14F-4D97-AF65-F5344CB8AC3E}">
        <p14:creationId xmlns:p14="http://schemas.microsoft.com/office/powerpoint/2010/main" val="4140072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26130-7127-8752-FB24-4B99E62C45DE}"/>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33921ED4-A844-F6D4-618B-DAA8C23975A9}"/>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614A9128-1A39-6465-3AF5-ED1542E833E2}"/>
              </a:ext>
            </a:extLst>
          </p:cNvPr>
          <p:cNvSpPr>
            <a:spLocks noGrp="1"/>
          </p:cNvSpPr>
          <p:nvPr>
            <p:ph idx="1"/>
          </p:nvPr>
        </p:nvSpPr>
        <p:spPr>
          <a:xfrm>
            <a:off x="449705" y="299804"/>
            <a:ext cx="11467475" cy="6400800"/>
          </a:xfrm>
        </p:spPr>
        <p:txBody>
          <a:bodyPr>
            <a:normAutofit lnSpcReduction="10000"/>
          </a:bodyPr>
          <a:lstStyle/>
          <a:p>
            <a:pPr marL="0" indent="0">
              <a:buNone/>
            </a:pPr>
            <a:r>
              <a:rPr lang="es-MX" sz="4800" b="1" dirty="0"/>
              <a:t>Luego dijo que los cuatro reinos en que se dividiría Grecia, representado por los cuatro cuernos, no serían tan fuertes como Grecia, pero que el </a:t>
            </a:r>
            <a:r>
              <a:rPr lang="es-MX" sz="4800" b="1" u="sng" dirty="0"/>
              <a:t>reino representado por el cuerno pequeño</a:t>
            </a:r>
            <a:r>
              <a:rPr lang="es-MX" sz="4800" b="1" dirty="0"/>
              <a:t>, el </a:t>
            </a:r>
            <a:r>
              <a:rPr lang="es-MX" sz="4800" b="1" u="sng" dirty="0"/>
              <a:t>Reino Romano</a:t>
            </a:r>
            <a:r>
              <a:rPr lang="es-MX" sz="4800" b="1" dirty="0"/>
              <a:t>, que creció de entre uno de los cuatro cuernos, destruiría al pueblo de Dios, e inclusive se levantaría contra el Príncipe de los príncipes cuando Éste llegara a la tierra. </a:t>
            </a:r>
            <a:endParaRPr lang="es-CR" sz="4800" b="1" dirty="0"/>
          </a:p>
        </p:txBody>
      </p:sp>
    </p:spTree>
    <p:extLst>
      <p:ext uri="{BB962C8B-B14F-4D97-AF65-F5344CB8AC3E}">
        <p14:creationId xmlns:p14="http://schemas.microsoft.com/office/powerpoint/2010/main" val="2611814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F0CD6-F62B-93CD-4588-3209DA78A232}"/>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8BDEE9CA-8052-463B-CAC9-9DF7A90ABA0B}"/>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4C5E7AD5-5701-A4BE-F089-4F74D8422D94}"/>
              </a:ext>
            </a:extLst>
          </p:cNvPr>
          <p:cNvSpPr>
            <a:spLocks noGrp="1"/>
          </p:cNvSpPr>
          <p:nvPr>
            <p:ph idx="1"/>
          </p:nvPr>
        </p:nvSpPr>
        <p:spPr>
          <a:xfrm>
            <a:off x="449705" y="299804"/>
            <a:ext cx="11467475" cy="6400800"/>
          </a:xfrm>
        </p:spPr>
        <p:txBody>
          <a:bodyPr>
            <a:normAutofit/>
          </a:bodyPr>
          <a:lstStyle/>
          <a:p>
            <a:pPr marL="0" indent="0">
              <a:buNone/>
            </a:pPr>
            <a:r>
              <a:rPr lang="es-MX" sz="4800" b="1" dirty="0"/>
              <a:t>Esto era más de lo que Daniel podía soportar. Cuando él vio que este poder inclusive tomaría la vida del Príncipe de príncipes, él se desmayó; y cuando Gabriel dijo: “</a:t>
            </a:r>
            <a:r>
              <a:rPr lang="es-MX" sz="4800" b="1" i="1" dirty="0">
                <a:solidFill>
                  <a:srgbClr val="FFC000"/>
                </a:solidFill>
              </a:rPr>
              <a:t>La visión de las tardes y mañanas que se ha referido es verdadera</a:t>
            </a:r>
            <a:r>
              <a:rPr lang="es-MX" sz="4800" b="1" dirty="0"/>
              <a:t>”; se dio cuenta que era inútil seguir, ya que Daniel no era capaz de comprender. </a:t>
            </a:r>
            <a:r>
              <a:rPr lang="es-MX" sz="4800" b="1" dirty="0">
                <a:solidFill>
                  <a:srgbClr val="FFC000"/>
                </a:solidFill>
              </a:rPr>
              <a:t>Daniel 8:20-27</a:t>
            </a:r>
            <a:r>
              <a:rPr lang="es-MX" sz="4800" b="1" dirty="0"/>
              <a:t>.</a:t>
            </a:r>
            <a:endParaRPr lang="es-CR" sz="4800" b="1" dirty="0"/>
          </a:p>
        </p:txBody>
      </p:sp>
    </p:spTree>
    <p:extLst>
      <p:ext uri="{BB962C8B-B14F-4D97-AF65-F5344CB8AC3E}">
        <p14:creationId xmlns:p14="http://schemas.microsoft.com/office/powerpoint/2010/main" val="4188874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4D49E-B123-A809-7E3E-BA8E29484651}"/>
            </a:ext>
          </a:extLst>
        </p:cNvPr>
        <p:cNvGrpSpPr/>
        <p:nvPr/>
      </p:nvGrpSpPr>
      <p:grpSpPr>
        <a:xfrm>
          <a:off x="0" y="0"/>
          <a:ext cx="0" cy="0"/>
          <a:chOff x="0" y="0"/>
          <a:chExt cx="0" cy="0"/>
        </a:xfrm>
      </p:grpSpPr>
      <p:pic>
        <p:nvPicPr>
          <p:cNvPr id="3" name="Imagen 2" descr="4">
            <a:extLst>
              <a:ext uri="{FF2B5EF4-FFF2-40B4-BE49-F238E27FC236}">
                <a16:creationId xmlns:a16="http://schemas.microsoft.com/office/drawing/2014/main" id="{22F6E3E7-70B3-FC4F-00DC-DC9B41DD299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4E04862C-EBBB-395F-3220-5B1794FA0B7D}"/>
              </a:ext>
            </a:extLst>
          </p:cNvPr>
          <p:cNvSpPr txBox="1"/>
          <p:nvPr/>
        </p:nvSpPr>
        <p:spPr>
          <a:xfrm>
            <a:off x="553596" y="1321619"/>
            <a:ext cx="4903376" cy="1077218"/>
          </a:xfrm>
          <a:prstGeom prst="rect">
            <a:avLst/>
          </a:prstGeom>
          <a:noFill/>
        </p:spPr>
        <p:txBody>
          <a:bodyPr wrap="square" rtlCol="0">
            <a:spAutoFit/>
          </a:bodyPr>
          <a:lstStyle/>
          <a:p>
            <a:pPr lvl="0" defTabSz="457200">
              <a:defRPr/>
            </a:pPr>
            <a:r>
              <a:rPr lang="es-MX" sz="3200" dirty="0">
                <a:solidFill>
                  <a:prstClr val="white"/>
                </a:solidFill>
              </a:rPr>
              <a:t>Los dos cuernos del carnero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54D364F4-3CEA-C91D-D255-0BB31594F444}"/>
              </a:ext>
            </a:extLst>
          </p:cNvPr>
          <p:cNvSpPr txBox="1"/>
          <p:nvPr/>
        </p:nvSpPr>
        <p:spPr>
          <a:xfrm>
            <a:off x="648929" y="368422"/>
            <a:ext cx="5022353" cy="584775"/>
          </a:xfrm>
          <a:prstGeom prst="rect">
            <a:avLst/>
          </a:prstGeom>
          <a:noFill/>
        </p:spPr>
        <p:txBody>
          <a:bodyPr wrap="square" rtlCol="0">
            <a:spAutoFit/>
          </a:bodyPr>
          <a:lstStyle/>
          <a:p>
            <a:pPr lvl="0" defTabSz="457200">
              <a:defRPr/>
            </a:pPr>
            <a:r>
              <a:rPr lang="es-ES" sz="3200" dirty="0">
                <a:solidFill>
                  <a:prstClr val="white"/>
                </a:solidFill>
              </a:rPr>
              <a:t>Juicio investigador</a:t>
            </a:r>
          </a:p>
        </p:txBody>
      </p:sp>
      <p:sp>
        <p:nvSpPr>
          <p:cNvPr id="6" name="CuadroTexto 5">
            <a:extLst>
              <a:ext uri="{FF2B5EF4-FFF2-40B4-BE49-F238E27FC236}">
                <a16:creationId xmlns:a16="http://schemas.microsoft.com/office/drawing/2014/main" id="{D789BAB9-1C85-540E-0916-1BD31992F7BF}"/>
              </a:ext>
            </a:extLst>
          </p:cNvPr>
          <p:cNvSpPr txBox="1"/>
          <p:nvPr/>
        </p:nvSpPr>
        <p:spPr>
          <a:xfrm>
            <a:off x="697834" y="3733583"/>
            <a:ext cx="4236768" cy="1077218"/>
          </a:xfrm>
          <a:prstGeom prst="rect">
            <a:avLst/>
          </a:prstGeom>
          <a:noFill/>
        </p:spPr>
        <p:txBody>
          <a:bodyPr wrap="square" rtlCol="0">
            <a:spAutoFit/>
          </a:bodyPr>
          <a:lstStyle/>
          <a:p>
            <a:pPr lvl="0" defTabSz="457200">
              <a:defRPr/>
            </a:pPr>
            <a:r>
              <a:rPr lang="es-MX" sz="3200" dirty="0">
                <a:solidFill>
                  <a:prstClr val="white"/>
                </a:solidFill>
              </a:rPr>
              <a:t>El cuerno grande del macho cabrío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84536DAC-3DA2-32FD-5180-CC61EBEF1C4F}"/>
              </a:ext>
            </a:extLst>
          </p:cNvPr>
          <p:cNvSpPr txBox="1"/>
          <p:nvPr/>
        </p:nvSpPr>
        <p:spPr>
          <a:xfrm>
            <a:off x="697834" y="5235965"/>
            <a:ext cx="4334579" cy="584775"/>
          </a:xfrm>
          <a:prstGeom prst="rect">
            <a:avLst/>
          </a:prstGeom>
          <a:noFill/>
        </p:spPr>
        <p:txBody>
          <a:bodyPr wrap="square" rtlCol="0">
            <a:spAutoFit/>
          </a:bodyPr>
          <a:lstStyle/>
          <a:p>
            <a:pPr lvl="0" defTabSz="457200">
              <a:defRPr/>
            </a:pPr>
            <a:r>
              <a:rPr lang="es-ES" sz="3200" dirty="0">
                <a:solidFill>
                  <a:prstClr val="white"/>
                </a:solidFill>
              </a:rPr>
              <a:t>Cuerno pequeño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849405AC-F9DC-11D5-99F0-33D38D306D2D}"/>
              </a:ext>
            </a:extLst>
          </p:cNvPr>
          <p:cNvSpPr txBox="1"/>
          <p:nvPr/>
        </p:nvSpPr>
        <p:spPr>
          <a:xfrm>
            <a:off x="648052" y="2723644"/>
            <a:ext cx="4714464" cy="584775"/>
          </a:xfrm>
          <a:prstGeom prst="rect">
            <a:avLst/>
          </a:prstGeom>
          <a:noFill/>
        </p:spPr>
        <p:txBody>
          <a:bodyPr wrap="square" rtlCol="0">
            <a:spAutoFit/>
          </a:bodyPr>
          <a:lstStyle/>
          <a:p>
            <a:pPr lvl="0" defTabSz="457200">
              <a:defRPr/>
            </a:pPr>
            <a:r>
              <a:rPr lang="es-ES" sz="3200" dirty="0">
                <a:solidFill>
                  <a:prstClr val="white"/>
                </a:solidFill>
              </a:rPr>
              <a:t>El macho cabrío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EF2EC0FD-5FF2-9C8C-C02A-309A4967A4AB}"/>
              </a:ext>
            </a:extLst>
          </p:cNvPr>
          <p:cNvSpPr txBox="1"/>
          <p:nvPr/>
        </p:nvSpPr>
        <p:spPr>
          <a:xfrm>
            <a:off x="6528400" y="3492043"/>
            <a:ext cx="5336237" cy="1077218"/>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D. </a:t>
            </a:r>
            <a:r>
              <a:rPr lang="es-MX" sz="3200" dirty="0">
                <a:solidFill>
                  <a:prstClr val="white"/>
                </a:solidFill>
              </a:rPr>
              <a:t>Reyes de Medo y de Persia</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F13EE54F-B40F-702E-9B31-AAB2216FFEFF}"/>
              </a:ext>
            </a:extLst>
          </p:cNvPr>
          <p:cNvSpPr txBox="1"/>
          <p:nvPr/>
        </p:nvSpPr>
        <p:spPr>
          <a:xfrm>
            <a:off x="6513038" y="1118051"/>
            <a:ext cx="5336235" cy="1077218"/>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B</a:t>
            </a:r>
            <a:r>
              <a:rPr kumimoji="0" lang="es-DO"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s-MX" sz="3200" dirty="0">
                <a:solidFill>
                  <a:prstClr val="white"/>
                </a:solidFill>
              </a:rPr>
              <a:t>Antitipo del Día de la Expiación</a:t>
            </a:r>
            <a:endParaRPr lang="es-ES" sz="3200" dirty="0">
              <a:solidFill>
                <a:prstClr val="white"/>
              </a:solidFill>
            </a:endParaRPr>
          </a:p>
        </p:txBody>
      </p:sp>
      <p:sp>
        <p:nvSpPr>
          <p:cNvPr id="11" name="CuadroTexto 10">
            <a:extLst>
              <a:ext uri="{FF2B5EF4-FFF2-40B4-BE49-F238E27FC236}">
                <a16:creationId xmlns:a16="http://schemas.microsoft.com/office/drawing/2014/main" id="{492454DE-B79E-5307-4CB3-534AD0299D17}"/>
              </a:ext>
            </a:extLst>
          </p:cNvPr>
          <p:cNvSpPr txBox="1"/>
          <p:nvPr/>
        </p:nvSpPr>
        <p:spPr>
          <a:xfrm>
            <a:off x="6520719" y="266638"/>
            <a:ext cx="4363591"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A. </a:t>
            </a:r>
            <a:r>
              <a:rPr lang="es-MX" sz="3200" dirty="0">
                <a:solidFill>
                  <a:prstClr val="white"/>
                </a:solidFill>
              </a:rPr>
              <a:t>Alejandro Magno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8AEAB067-C7D8-39A3-2C23-EF1FD2295581}"/>
              </a:ext>
            </a:extLst>
          </p:cNvPr>
          <p:cNvSpPr txBox="1"/>
          <p:nvPr/>
        </p:nvSpPr>
        <p:spPr>
          <a:xfrm>
            <a:off x="6520719" y="2460978"/>
            <a:ext cx="5336236"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C. </a:t>
            </a:r>
            <a:r>
              <a:rPr lang="es-MX" sz="3200" dirty="0">
                <a:solidFill>
                  <a:prstClr val="white"/>
                </a:solidFill>
              </a:rPr>
              <a:t>Reino Romano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B65E01E8-95F2-F43A-6B3D-833BE4077AE1}"/>
              </a:ext>
            </a:extLst>
          </p:cNvPr>
          <p:cNvSpPr txBox="1"/>
          <p:nvPr/>
        </p:nvSpPr>
        <p:spPr>
          <a:xfrm>
            <a:off x="6643858" y="5739949"/>
            <a:ext cx="5105320"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F. </a:t>
            </a:r>
            <a:r>
              <a:rPr lang="es-MX" sz="3200" dirty="0">
                <a:solidFill>
                  <a:prstClr val="white"/>
                </a:solidFill>
              </a:rPr>
              <a:t>Rey de Grecia</a:t>
            </a:r>
            <a:endParaRPr kumimoji="0" lang="es-ES" sz="3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CuadroTexto 13">
            <a:extLst>
              <a:ext uri="{FF2B5EF4-FFF2-40B4-BE49-F238E27FC236}">
                <a16:creationId xmlns:a16="http://schemas.microsoft.com/office/drawing/2014/main" id="{A5734D63-7BA2-BAB1-07DC-365839C1601F}"/>
              </a:ext>
            </a:extLst>
          </p:cNvPr>
          <p:cNvSpPr txBox="1"/>
          <p:nvPr/>
        </p:nvSpPr>
        <p:spPr>
          <a:xfrm>
            <a:off x="6628496" y="4810801"/>
            <a:ext cx="53362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E. </a:t>
            </a:r>
            <a:r>
              <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rPr>
              <a:t>Rey de Persia</a:t>
            </a:r>
          </a:p>
        </p:txBody>
      </p:sp>
    </p:spTree>
    <p:extLst>
      <p:ext uri="{BB962C8B-B14F-4D97-AF65-F5344CB8AC3E}">
        <p14:creationId xmlns:p14="http://schemas.microsoft.com/office/powerpoint/2010/main" val="353443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10"/>
                                        </p:tgtEl>
                                        <p:attrNameLst>
                                          <p:attrName>style.color</p:attrName>
                                        </p:attrNameLst>
                                      </p:cBhvr>
                                      <p:by>
                                        <p:hsl h="7200000" s="0" l="0"/>
                                      </p:by>
                                    </p:animClr>
                                    <p:animClr clrSpc="hsl" dir="cw">
                                      <p:cBhvr>
                                        <p:cTn id="11" dur="500" fill="hold"/>
                                        <p:tgtEl>
                                          <p:spTgt spid="10"/>
                                        </p:tgtEl>
                                        <p:attrNameLst>
                                          <p:attrName>fillcolor</p:attrName>
                                        </p:attrNameLst>
                                      </p:cBhvr>
                                      <p:by>
                                        <p:hsl h="7200000" s="0" l="0"/>
                                      </p:by>
                                    </p:animClr>
                                    <p:animClr clrSpc="hsl" dir="cw">
                                      <p:cBhvr>
                                        <p:cTn id="12" dur="500" fill="hold"/>
                                        <p:tgtEl>
                                          <p:spTgt spid="10"/>
                                        </p:tgtEl>
                                        <p:attrNameLst>
                                          <p:attrName>stroke.color</p:attrName>
                                        </p:attrNameLst>
                                      </p:cBhvr>
                                      <p:by>
                                        <p:hsl h="7200000" s="0" l="0"/>
                                      </p:by>
                                    </p:animClr>
                                    <p:set>
                                      <p:cBhvr>
                                        <p:cTn id="13" dur="500" fill="hold"/>
                                        <p:tgtEl>
                                          <p:spTgt spid="1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9"/>
                                        </p:tgtEl>
                                        <p:attrNameLst>
                                          <p:attrName>style.color</p:attrName>
                                        </p:attrNameLst>
                                      </p:cBhvr>
                                      <p:by>
                                        <p:hsl h="7200000" s="0" l="0"/>
                                      </p:by>
                                    </p:animClr>
                                    <p:animClr clrSpc="hsl" dir="cw">
                                      <p:cBhvr>
                                        <p:cTn id="22" dur="500" fill="hold"/>
                                        <p:tgtEl>
                                          <p:spTgt spid="9"/>
                                        </p:tgtEl>
                                        <p:attrNameLst>
                                          <p:attrName>fillcolor</p:attrName>
                                        </p:attrNameLst>
                                      </p:cBhvr>
                                      <p:by>
                                        <p:hsl h="7200000" s="0" l="0"/>
                                      </p:by>
                                    </p:animClr>
                                    <p:animClr clrSpc="hsl" dir="cw">
                                      <p:cBhvr>
                                        <p:cTn id="23" dur="500" fill="hold"/>
                                        <p:tgtEl>
                                          <p:spTgt spid="9"/>
                                        </p:tgtEl>
                                        <p:attrNameLst>
                                          <p:attrName>stroke.color</p:attrName>
                                        </p:attrNameLst>
                                      </p:cBhvr>
                                      <p:by>
                                        <p:hsl h="7200000" s="0" l="0"/>
                                      </p:by>
                                    </p:animClr>
                                    <p:set>
                                      <p:cBhvr>
                                        <p:cTn id="24" dur="500" fill="hold"/>
                                        <p:tgtEl>
                                          <p:spTgt spid="9"/>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13"/>
                                        </p:tgtEl>
                                        <p:attrNameLst>
                                          <p:attrName>style.color</p:attrName>
                                        </p:attrNameLst>
                                      </p:cBhvr>
                                      <p:by>
                                        <p:hsl h="7200000" s="0" l="0"/>
                                      </p:by>
                                    </p:animClr>
                                    <p:animClr clrSpc="hsl" dir="cw">
                                      <p:cBhvr>
                                        <p:cTn id="33" dur="500" fill="hold"/>
                                        <p:tgtEl>
                                          <p:spTgt spid="13"/>
                                        </p:tgtEl>
                                        <p:attrNameLst>
                                          <p:attrName>fillcolor</p:attrName>
                                        </p:attrNameLst>
                                      </p:cBhvr>
                                      <p:by>
                                        <p:hsl h="7200000" s="0" l="0"/>
                                      </p:by>
                                    </p:animClr>
                                    <p:animClr clrSpc="hsl" dir="cw">
                                      <p:cBhvr>
                                        <p:cTn id="34" dur="500" fill="hold"/>
                                        <p:tgtEl>
                                          <p:spTgt spid="13"/>
                                        </p:tgtEl>
                                        <p:attrNameLst>
                                          <p:attrName>stroke.color</p:attrName>
                                        </p:attrNameLst>
                                      </p:cBhvr>
                                      <p:by>
                                        <p:hsl h="7200000" s="0" l="0"/>
                                      </p:by>
                                    </p:animClr>
                                    <p:set>
                                      <p:cBhvr>
                                        <p:cTn id="35" dur="500" fill="hold"/>
                                        <p:tgtEl>
                                          <p:spTgt spid="1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11"/>
                                        </p:tgtEl>
                                        <p:attrNameLst>
                                          <p:attrName>style.color</p:attrName>
                                        </p:attrNameLst>
                                      </p:cBhvr>
                                      <p:by>
                                        <p:hsl h="7200000" s="0" l="0"/>
                                      </p:by>
                                    </p:animClr>
                                    <p:animClr clrSpc="hsl" dir="cw">
                                      <p:cBhvr>
                                        <p:cTn id="44" dur="500" fill="hold"/>
                                        <p:tgtEl>
                                          <p:spTgt spid="11"/>
                                        </p:tgtEl>
                                        <p:attrNameLst>
                                          <p:attrName>fillcolor</p:attrName>
                                        </p:attrNameLst>
                                      </p:cBhvr>
                                      <p:by>
                                        <p:hsl h="7200000" s="0" l="0"/>
                                      </p:by>
                                    </p:animClr>
                                    <p:animClr clrSpc="hsl" dir="cw">
                                      <p:cBhvr>
                                        <p:cTn id="45" dur="500" fill="hold"/>
                                        <p:tgtEl>
                                          <p:spTgt spid="11"/>
                                        </p:tgtEl>
                                        <p:attrNameLst>
                                          <p:attrName>stroke.color</p:attrName>
                                        </p:attrNameLst>
                                      </p:cBhvr>
                                      <p:by>
                                        <p:hsl h="7200000" s="0" l="0"/>
                                      </p:by>
                                    </p:animClr>
                                    <p:set>
                                      <p:cBhvr>
                                        <p:cTn id="46" dur="500" fill="hold"/>
                                        <p:tgtEl>
                                          <p:spTgt spid="1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12"/>
                                        </p:tgtEl>
                                        <p:attrNameLst>
                                          <p:attrName>style.color</p:attrName>
                                        </p:attrNameLst>
                                      </p:cBhvr>
                                      <p:by>
                                        <p:hsl h="7200000" s="0" l="0"/>
                                      </p:by>
                                    </p:animClr>
                                    <p:animClr clrSpc="hsl" dir="cw">
                                      <p:cBhvr>
                                        <p:cTn id="55" dur="500" fill="hold"/>
                                        <p:tgtEl>
                                          <p:spTgt spid="12"/>
                                        </p:tgtEl>
                                        <p:attrNameLst>
                                          <p:attrName>fillcolor</p:attrName>
                                        </p:attrNameLst>
                                      </p:cBhvr>
                                      <p:by>
                                        <p:hsl h="7200000" s="0" l="0"/>
                                      </p:by>
                                    </p:animClr>
                                    <p:animClr clrSpc="hsl" dir="cw">
                                      <p:cBhvr>
                                        <p:cTn id="56" dur="500" fill="hold"/>
                                        <p:tgtEl>
                                          <p:spTgt spid="12"/>
                                        </p:tgtEl>
                                        <p:attrNameLst>
                                          <p:attrName>stroke.color</p:attrName>
                                        </p:attrNameLst>
                                      </p:cBhvr>
                                      <p:by>
                                        <p:hsl h="7200000" s="0" l="0"/>
                                      </p:by>
                                    </p:animClr>
                                    <p:set>
                                      <p:cBhvr>
                                        <p:cTn id="57"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AE105-72F4-E47F-AAA2-42AB32150EF2}"/>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83E7FD41-6E9E-AA45-E496-622CF4DF1B06}"/>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0A54F56B-32E2-2DCF-CC5D-8B38C19F4D7B}"/>
              </a:ext>
            </a:extLst>
          </p:cNvPr>
          <p:cNvSpPr>
            <a:spLocks noGrp="1"/>
          </p:cNvSpPr>
          <p:nvPr>
            <p:ph idx="1"/>
          </p:nvPr>
        </p:nvSpPr>
        <p:spPr>
          <a:xfrm>
            <a:off x="449705" y="299804"/>
            <a:ext cx="11467475" cy="6400800"/>
          </a:xfrm>
        </p:spPr>
        <p:txBody>
          <a:bodyPr>
            <a:normAutofit/>
          </a:bodyPr>
          <a:lstStyle/>
          <a:p>
            <a:pPr marL="0" indent="0">
              <a:buNone/>
            </a:pPr>
            <a:r>
              <a:rPr lang="es-MX" sz="4000" b="1" dirty="0"/>
              <a:t>Daniel estuvo enfermo algunos días, pero pronto empezó a </a:t>
            </a:r>
            <a:r>
              <a:rPr lang="es-MX" sz="4000" b="1" u="sng" dirty="0"/>
              <a:t>orar</a:t>
            </a:r>
            <a:r>
              <a:rPr lang="es-MX" sz="4000" b="1" dirty="0"/>
              <a:t> por una explicación completa de la visión. Tenemos su oración registrada; no es larga. Cuando él comenzó a orar, Dios en el cielo comisionó a Gabriel para ir y </a:t>
            </a:r>
            <a:r>
              <a:rPr lang="es-MX" sz="4000" b="1" u="sng" dirty="0"/>
              <a:t>responder a la oración </a:t>
            </a:r>
            <a:r>
              <a:rPr lang="es-MX" sz="4000" b="1" dirty="0"/>
              <a:t>del profeta, y antes que él terminara de orar el ángel lo tocó. </a:t>
            </a:r>
            <a:r>
              <a:rPr lang="es-MX" sz="4000" b="1" dirty="0">
                <a:solidFill>
                  <a:srgbClr val="FFC000"/>
                </a:solidFill>
              </a:rPr>
              <a:t>Daniel 9:1-23</a:t>
            </a:r>
            <a:r>
              <a:rPr lang="es-MX" sz="4000" b="1" dirty="0"/>
              <a:t>. El cielo y la tierra son estrechamente acercados por la </a:t>
            </a:r>
            <a:r>
              <a:rPr lang="es-MX" sz="4000" b="1" dirty="0">
                <a:solidFill>
                  <a:srgbClr val="FFC000"/>
                </a:solidFill>
              </a:rPr>
              <a:t>oración de fe. </a:t>
            </a:r>
            <a:r>
              <a:rPr lang="es-MX" sz="4000" b="1" dirty="0"/>
              <a:t>El que permanece firme por la sencilla fe hasta que una respuesta es enviada del cielo, es amado por el Señor. </a:t>
            </a:r>
            <a:r>
              <a:rPr lang="es-MX" sz="4000" b="1" dirty="0">
                <a:solidFill>
                  <a:srgbClr val="FFC000"/>
                </a:solidFill>
              </a:rPr>
              <a:t>Daniel 9:23.</a:t>
            </a:r>
            <a:endParaRPr lang="es-CR" sz="4000" b="1" dirty="0">
              <a:solidFill>
                <a:srgbClr val="FFC000"/>
              </a:solidFill>
            </a:endParaRPr>
          </a:p>
        </p:txBody>
      </p:sp>
    </p:spTree>
    <p:extLst>
      <p:ext uri="{BB962C8B-B14F-4D97-AF65-F5344CB8AC3E}">
        <p14:creationId xmlns:p14="http://schemas.microsoft.com/office/powerpoint/2010/main" val="2750081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C8C9F-D52A-59AC-A370-965C22277CF4}"/>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27A7F3EF-3AA1-49FA-0C17-27C403285A4A}"/>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48802A0E-1447-5FC2-905F-0A7155FB52F0}"/>
              </a:ext>
            </a:extLst>
          </p:cNvPr>
          <p:cNvSpPr>
            <a:spLocks noGrp="1"/>
          </p:cNvSpPr>
          <p:nvPr>
            <p:ph idx="1"/>
          </p:nvPr>
        </p:nvSpPr>
        <p:spPr>
          <a:xfrm>
            <a:off x="449705" y="299804"/>
            <a:ext cx="11467475" cy="6400800"/>
          </a:xfrm>
        </p:spPr>
        <p:txBody>
          <a:bodyPr>
            <a:normAutofit lnSpcReduction="10000"/>
          </a:bodyPr>
          <a:lstStyle/>
          <a:p>
            <a:pPr marL="0" indent="0">
              <a:buNone/>
            </a:pPr>
            <a:r>
              <a:rPr lang="es-MX" sz="5400" b="1" dirty="0"/>
              <a:t>Gabriel le aseguró a Daniel que había venido para darle “</a:t>
            </a:r>
            <a:r>
              <a:rPr lang="es-MX" sz="5400" b="1" dirty="0">
                <a:solidFill>
                  <a:srgbClr val="FFC000"/>
                </a:solidFill>
              </a:rPr>
              <a:t>sabiduría y entendimiento</a:t>
            </a:r>
            <a:r>
              <a:rPr lang="es-MX" sz="5400" b="1" dirty="0"/>
              <a:t>”, y le dijo que “</a:t>
            </a:r>
            <a:r>
              <a:rPr lang="es-MX" sz="5400" b="1" dirty="0">
                <a:solidFill>
                  <a:srgbClr val="FFC000"/>
                </a:solidFill>
              </a:rPr>
              <a:t>considerara [entendiera] la visión</a:t>
            </a:r>
            <a:r>
              <a:rPr lang="es-MX" sz="5400" b="1" dirty="0"/>
              <a:t>”. Todo se había aclarado, excepto la pregunta hecha al “Maravilloso Numerador” [al santo en RVA] [</a:t>
            </a:r>
            <a:r>
              <a:rPr lang="es-MX" sz="5400" b="1" i="1" dirty="0" err="1"/>
              <a:t>Palmoni</a:t>
            </a:r>
            <a:r>
              <a:rPr lang="es-MX" sz="5400" b="1" dirty="0"/>
              <a:t> en el hebreo original], y su respuesta. </a:t>
            </a:r>
            <a:endParaRPr lang="es-CR" sz="5400" b="1" dirty="0">
              <a:solidFill>
                <a:srgbClr val="FFC000"/>
              </a:solidFill>
            </a:endParaRPr>
          </a:p>
        </p:txBody>
      </p:sp>
    </p:spTree>
    <p:extLst>
      <p:ext uri="{BB962C8B-B14F-4D97-AF65-F5344CB8AC3E}">
        <p14:creationId xmlns:p14="http://schemas.microsoft.com/office/powerpoint/2010/main" val="1434123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1344A-74BC-6F08-828F-720E3D0D7F1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FD06CA6B-C54F-6F1A-5E35-580AD49612BC}"/>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2D24B151-44E2-C45C-32EC-C3A99B6C7974}"/>
              </a:ext>
            </a:extLst>
          </p:cNvPr>
          <p:cNvSpPr>
            <a:spLocks noGrp="1"/>
          </p:cNvSpPr>
          <p:nvPr>
            <p:ph idx="1"/>
          </p:nvPr>
        </p:nvSpPr>
        <p:spPr>
          <a:xfrm>
            <a:off x="449705" y="299804"/>
            <a:ext cx="11467475" cy="6400800"/>
          </a:xfrm>
        </p:spPr>
        <p:txBody>
          <a:bodyPr>
            <a:normAutofit/>
          </a:bodyPr>
          <a:lstStyle/>
          <a:p>
            <a:pPr marL="0" indent="0">
              <a:buNone/>
            </a:pPr>
            <a:r>
              <a:rPr lang="es-MX" sz="4400" b="1" dirty="0"/>
              <a:t>Todo el cielo está interesado en la obra de Dios sobre la tierra, y no era curiosidad  ociosa sino interés intenso lo que originó la pregunta, </a:t>
            </a:r>
            <a:r>
              <a:rPr lang="es-MX" sz="4400" b="1" dirty="0">
                <a:solidFill>
                  <a:srgbClr val="FFC000"/>
                </a:solidFill>
              </a:rPr>
              <a:t>“¿Hasta cuándo durará la visión del continuo </a:t>
            </a:r>
            <a:r>
              <a:rPr lang="es-MX" sz="4400" b="1" i="1" dirty="0">
                <a:solidFill>
                  <a:srgbClr val="FFC000"/>
                </a:solidFill>
              </a:rPr>
              <a:t>sacrificio</a:t>
            </a:r>
            <a:r>
              <a:rPr lang="es-MX" sz="4400" b="1" dirty="0">
                <a:solidFill>
                  <a:srgbClr val="FFC000"/>
                </a:solidFill>
              </a:rPr>
              <a:t>, y la prevaricación asoladora entregando el santuario y el ejército para ser pisoteados?” </a:t>
            </a:r>
            <a:r>
              <a:rPr lang="es-MX" sz="4400" b="1" dirty="0"/>
              <a:t>[</a:t>
            </a:r>
            <a:r>
              <a:rPr lang="es-MX" sz="4400" b="1" dirty="0" err="1"/>
              <a:t>Dn</a:t>
            </a:r>
            <a:r>
              <a:rPr lang="es-MX" sz="4400" b="1" dirty="0"/>
              <a:t> 8:13] La palabra “sacrificio” “fue agregada por la sabiduría humana, y no corresponde al texto original”.</a:t>
            </a:r>
            <a:endParaRPr lang="es-CR" sz="4400" b="1" dirty="0">
              <a:solidFill>
                <a:srgbClr val="FFC000"/>
              </a:solidFill>
            </a:endParaRPr>
          </a:p>
        </p:txBody>
      </p:sp>
    </p:spTree>
    <p:extLst>
      <p:ext uri="{BB962C8B-B14F-4D97-AF65-F5344CB8AC3E}">
        <p14:creationId xmlns:p14="http://schemas.microsoft.com/office/powerpoint/2010/main" val="4288983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35EA954-6CBB-E75D-1230-CBB65531213C}"/>
              </a:ext>
            </a:extLst>
          </p:cNvPr>
          <p:cNvPicPr>
            <a:picLocks noChangeAspect="1"/>
          </p:cNvPicPr>
          <p:nvPr/>
        </p:nvPicPr>
        <p:blipFill>
          <a:blip r:embed="rId2"/>
          <a:stretch>
            <a:fillRect/>
          </a:stretch>
        </p:blipFill>
        <p:spPr>
          <a:xfrm>
            <a:off x="0" y="1"/>
            <a:ext cx="12192000" cy="6857999"/>
          </a:xfrm>
          <a:prstGeom prst="rect">
            <a:avLst/>
          </a:prstGeom>
        </p:spPr>
      </p:pic>
      <p:sp>
        <p:nvSpPr>
          <p:cNvPr id="2" name="Título 1">
            <a:extLst>
              <a:ext uri="{FF2B5EF4-FFF2-40B4-BE49-F238E27FC236}">
                <a16:creationId xmlns:a16="http://schemas.microsoft.com/office/drawing/2014/main" id="{A3CF41E7-95DA-5D4E-DBBC-E167720C6C9C}"/>
              </a:ext>
            </a:extLst>
          </p:cNvPr>
          <p:cNvSpPr>
            <a:spLocks noGrp="1"/>
          </p:cNvSpPr>
          <p:nvPr>
            <p:ph type="title"/>
          </p:nvPr>
        </p:nvSpPr>
        <p:spPr>
          <a:xfrm>
            <a:off x="254833" y="365125"/>
            <a:ext cx="11677337" cy="5795832"/>
          </a:xfrm>
        </p:spPr>
        <p:txBody>
          <a:bodyPr>
            <a:normAutofit/>
          </a:bodyPr>
          <a:lstStyle/>
          <a:p>
            <a:br>
              <a:rPr lang="es-CR" sz="7200" dirty="0"/>
            </a:br>
            <a:r>
              <a:rPr lang="es-CR" sz="6600" dirty="0"/>
              <a:t>Sección VI Servicios del Santuario</a:t>
            </a:r>
            <a:br>
              <a:rPr lang="es-CR" sz="7200" dirty="0"/>
            </a:br>
            <a:r>
              <a:rPr lang="es-CR" sz="7200" dirty="0"/>
              <a:t>Capítulo XXVII</a:t>
            </a:r>
            <a:br>
              <a:rPr lang="es-CR" sz="7200" dirty="0"/>
            </a:br>
            <a:r>
              <a:rPr lang="es-CR" sz="7200" dirty="0">
                <a:solidFill>
                  <a:srgbClr val="FFC000"/>
                </a:solidFill>
              </a:rPr>
              <a:t>Una Maravillosa Profecía</a:t>
            </a:r>
          </a:p>
        </p:txBody>
      </p:sp>
    </p:spTree>
    <p:extLst>
      <p:ext uri="{BB962C8B-B14F-4D97-AF65-F5344CB8AC3E}">
        <p14:creationId xmlns:p14="http://schemas.microsoft.com/office/powerpoint/2010/main" val="3492563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0E985-AB5C-A2E0-C421-DB5F1CE1437E}"/>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644AB284-2964-C214-523B-D0BF08713A09}"/>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8899E951-84E0-FC8C-B01F-9B399F6DF68B}"/>
              </a:ext>
            </a:extLst>
          </p:cNvPr>
          <p:cNvSpPr>
            <a:spLocks noGrp="1"/>
          </p:cNvSpPr>
          <p:nvPr>
            <p:ph idx="1"/>
          </p:nvPr>
        </p:nvSpPr>
        <p:spPr>
          <a:xfrm>
            <a:off x="362262" y="119922"/>
            <a:ext cx="11467475" cy="6400800"/>
          </a:xfrm>
        </p:spPr>
        <p:txBody>
          <a:bodyPr>
            <a:normAutofit fontScale="92500"/>
          </a:bodyPr>
          <a:lstStyle/>
          <a:p>
            <a:pPr marL="0" indent="0">
              <a:buNone/>
            </a:pPr>
            <a:r>
              <a:rPr lang="es-MX" sz="4400" b="1" dirty="0"/>
              <a:t>En la época en que se hizo la pregunta, el </a:t>
            </a:r>
            <a:r>
              <a:rPr lang="es-MX" sz="4400" b="1" u="sng" dirty="0"/>
              <a:t>santuario</a:t>
            </a:r>
            <a:r>
              <a:rPr lang="es-MX" sz="4400" b="1" dirty="0"/>
              <a:t>, o templo construido por Salomón, estaba en </a:t>
            </a:r>
            <a:r>
              <a:rPr lang="es-MX" sz="4400" b="1" u="sng" dirty="0"/>
              <a:t>ruinas</a:t>
            </a:r>
            <a:r>
              <a:rPr lang="es-MX" sz="4400" b="1" dirty="0"/>
              <a:t>, y el pueblo de Dios estaba en </a:t>
            </a:r>
            <a:r>
              <a:rPr lang="es-MX" sz="4400" b="1" u="sng" dirty="0"/>
              <a:t>cautiverio</a:t>
            </a:r>
            <a:r>
              <a:rPr lang="es-MX" sz="4400" b="1" dirty="0"/>
              <a:t> en tierra lejana. La visión había revelado a los ángeles al igual que a Daniel que, distante en el futuro, se levantaría un poder que traería una persecución peor sobre el pueblo de Dios de la que hubieran experimentado, que se cumplió en los </a:t>
            </a:r>
            <a:r>
              <a:rPr lang="es-MX" sz="4400" b="1" u="sng" dirty="0"/>
              <a:t>1260 años de persecución papal</a:t>
            </a:r>
            <a:r>
              <a:rPr lang="es-MX" sz="4400" b="1" dirty="0"/>
              <a:t>, conocido en la historia como </a:t>
            </a:r>
            <a:r>
              <a:rPr lang="es-MX" sz="4400" b="1" u="sng" dirty="0"/>
              <a:t>Siglo de Oscuridad </a:t>
            </a:r>
            <a:r>
              <a:rPr lang="es-MX" sz="4400" b="1" dirty="0"/>
              <a:t>(Edad Media). </a:t>
            </a:r>
            <a:r>
              <a:rPr lang="es-MX" sz="4400" b="1" dirty="0">
                <a:solidFill>
                  <a:srgbClr val="FFC000"/>
                </a:solidFill>
              </a:rPr>
              <a:t>Daniel 8:23-25</a:t>
            </a:r>
            <a:r>
              <a:rPr lang="es-MX" sz="4400" b="1" dirty="0"/>
              <a:t>. </a:t>
            </a:r>
            <a:endParaRPr lang="es-CR" sz="4400" b="1" dirty="0">
              <a:solidFill>
                <a:srgbClr val="FFC000"/>
              </a:solidFill>
            </a:endParaRPr>
          </a:p>
        </p:txBody>
      </p:sp>
    </p:spTree>
    <p:extLst>
      <p:ext uri="{BB962C8B-B14F-4D97-AF65-F5344CB8AC3E}">
        <p14:creationId xmlns:p14="http://schemas.microsoft.com/office/powerpoint/2010/main" val="2694363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C3145-98E4-FBD1-ED34-9DFD7B39374D}"/>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018B12D7-479C-41C1-6DE4-A7F5EEC8B617}"/>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F5086ECB-BE8E-4B89-E63A-0DE321A0F2AD}"/>
              </a:ext>
            </a:extLst>
          </p:cNvPr>
          <p:cNvSpPr>
            <a:spLocks noGrp="1"/>
          </p:cNvSpPr>
          <p:nvPr>
            <p:ph idx="1"/>
          </p:nvPr>
        </p:nvSpPr>
        <p:spPr>
          <a:xfrm>
            <a:off x="362262" y="119922"/>
            <a:ext cx="11467475" cy="6400800"/>
          </a:xfrm>
        </p:spPr>
        <p:txBody>
          <a:bodyPr>
            <a:normAutofit fontScale="92500" lnSpcReduction="10000"/>
          </a:bodyPr>
          <a:lstStyle/>
          <a:p>
            <a:pPr marL="0" indent="0">
              <a:buNone/>
            </a:pPr>
            <a:r>
              <a:rPr lang="es-MX" sz="5400" b="1" dirty="0"/>
              <a:t>Esta persecución no podía afectar el santuario celestial, ya que ningún poder terrenal puede alcanzar el cielo; pero pisoteaba a la hueste que adora hacia el santuario celestial, y </a:t>
            </a:r>
            <a:r>
              <a:rPr lang="es-MX" sz="5400" b="1" u="sng" dirty="0"/>
              <a:t>negándole al pueblo la Palabra de Dios, oscurecía el verdadero conocimiento con respecto al santuario celestial por un largo período de tiempo</a:t>
            </a:r>
            <a:r>
              <a:rPr lang="es-MX" sz="5400" b="1" dirty="0"/>
              <a:t>.</a:t>
            </a:r>
            <a:endParaRPr lang="es-CR" sz="5400" b="1" dirty="0">
              <a:solidFill>
                <a:srgbClr val="FFC000"/>
              </a:solidFill>
            </a:endParaRPr>
          </a:p>
        </p:txBody>
      </p:sp>
    </p:spTree>
    <p:extLst>
      <p:ext uri="{BB962C8B-B14F-4D97-AF65-F5344CB8AC3E}">
        <p14:creationId xmlns:p14="http://schemas.microsoft.com/office/powerpoint/2010/main" val="4219414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7BE8C-2B70-DE3C-DA31-A8E456D1A6C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B34CE6C-2B19-CF1F-40B2-3B9A005C4CAE}"/>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66E00A63-44A5-D6F6-8AE2-1663F95C2D78}"/>
              </a:ext>
            </a:extLst>
          </p:cNvPr>
          <p:cNvSpPr>
            <a:spLocks noGrp="1"/>
          </p:cNvSpPr>
          <p:nvPr>
            <p:ph idx="1"/>
          </p:nvPr>
        </p:nvSpPr>
        <p:spPr>
          <a:xfrm>
            <a:off x="362262" y="228599"/>
            <a:ext cx="11467475" cy="6400800"/>
          </a:xfrm>
        </p:spPr>
        <p:txBody>
          <a:bodyPr>
            <a:normAutofit fontScale="92500"/>
          </a:bodyPr>
          <a:lstStyle/>
          <a:p>
            <a:pPr marL="0" indent="0">
              <a:buNone/>
            </a:pPr>
            <a:r>
              <a:rPr lang="es-MX" sz="4400" b="1" dirty="0"/>
              <a:t>Cuando el Maravilloso Numerador respondió la pregunta, Él dirigió sus palabras a Daniel en vez de aquel que había hecho la pregunta. Ninguno excepto el Padre o el Hijo podía revelar el tiempo fijado para el gran juicio de la corte a celebrarse en el santuario celestial. Fue Cristo entonces, quien numeró los años para intervenir antes de la apertura del gran juicio. Él es ciertamente llamado el Numerador de Secretos, o el Maravilloso Numerador. </a:t>
            </a:r>
            <a:r>
              <a:rPr lang="es-MX" sz="4400" b="1" dirty="0">
                <a:solidFill>
                  <a:srgbClr val="FFC000"/>
                </a:solidFill>
              </a:rPr>
              <a:t>Daniel 8:13</a:t>
            </a:r>
            <a:endParaRPr lang="es-CR" sz="4400" b="1" dirty="0">
              <a:solidFill>
                <a:srgbClr val="FFC000"/>
              </a:solidFill>
            </a:endParaRPr>
          </a:p>
        </p:txBody>
      </p:sp>
    </p:spTree>
    <p:extLst>
      <p:ext uri="{BB962C8B-B14F-4D97-AF65-F5344CB8AC3E}">
        <p14:creationId xmlns:p14="http://schemas.microsoft.com/office/powerpoint/2010/main" val="3892565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1A040-2F34-7BF0-AF81-FCCEE9A8D1CC}"/>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1175158-F622-9FF3-088C-CB4C0BFB7A59}"/>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5F7B026C-CFE5-BCA2-C63A-CA5910A9D3FE}"/>
              </a:ext>
            </a:extLst>
          </p:cNvPr>
          <p:cNvSpPr>
            <a:spLocks noGrp="1"/>
          </p:cNvSpPr>
          <p:nvPr>
            <p:ph idx="1"/>
          </p:nvPr>
        </p:nvSpPr>
        <p:spPr>
          <a:xfrm>
            <a:off x="362262" y="104931"/>
            <a:ext cx="11467475" cy="6400800"/>
          </a:xfrm>
        </p:spPr>
        <p:txBody>
          <a:bodyPr>
            <a:normAutofit fontScale="92500"/>
          </a:bodyPr>
          <a:lstStyle/>
          <a:p>
            <a:pPr marL="0" indent="0">
              <a:buNone/>
            </a:pPr>
            <a:r>
              <a:rPr lang="es-MX" sz="4800" b="1" dirty="0"/>
              <a:t>Cuando se le dijo a Daniel que </a:t>
            </a:r>
            <a:r>
              <a:rPr lang="es-MX" sz="4800" b="1" u="sng" dirty="0"/>
              <a:t>considerara [entendiera] la visión</a:t>
            </a:r>
            <a:r>
              <a:rPr lang="es-MX" sz="4800" b="1" dirty="0"/>
              <a:t>, sin lugar a dudas las palabras que se le dirigieron directamente a él se le vendrían a la mente: “</a:t>
            </a:r>
            <a:r>
              <a:rPr lang="es-MX" sz="4800" b="1" dirty="0">
                <a:solidFill>
                  <a:srgbClr val="FFC000"/>
                </a:solidFill>
              </a:rPr>
              <a:t>Hasta dos mil trescientas tardes y mañanas; luego el santuario será purificado</a:t>
            </a:r>
            <a:r>
              <a:rPr lang="es-MX" sz="4800" b="1" dirty="0"/>
              <a:t>”. </a:t>
            </a:r>
            <a:r>
              <a:rPr lang="es-MX" sz="4800" b="1" dirty="0">
                <a:solidFill>
                  <a:srgbClr val="FFC000"/>
                </a:solidFill>
              </a:rPr>
              <a:t>Daniel 8:14</a:t>
            </a:r>
            <a:r>
              <a:rPr lang="es-MX" sz="4800" b="1" dirty="0"/>
              <a:t>. Mientras la mente de Daniel repasaba estas palabras, Gabriel empezó la explicación de la porción de la visión que le fue incapaz de explicar durante su visita anterior.</a:t>
            </a:r>
            <a:endParaRPr lang="es-CR" sz="4800" b="1" dirty="0">
              <a:solidFill>
                <a:srgbClr val="FFC000"/>
              </a:solidFill>
            </a:endParaRPr>
          </a:p>
        </p:txBody>
      </p:sp>
    </p:spTree>
    <p:extLst>
      <p:ext uri="{BB962C8B-B14F-4D97-AF65-F5344CB8AC3E}">
        <p14:creationId xmlns:p14="http://schemas.microsoft.com/office/powerpoint/2010/main" val="3773284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1553F-74F6-D3F4-5371-42371F0C64FF}"/>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2ED9AC1C-B16C-13FB-74CE-1D9E08B0FE2F}"/>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C66A5E3B-EFF9-832F-BF4F-7DB504C3C892}"/>
              </a:ext>
            </a:extLst>
          </p:cNvPr>
          <p:cNvSpPr>
            <a:spLocks noGrp="1"/>
          </p:cNvSpPr>
          <p:nvPr>
            <p:ph idx="1"/>
          </p:nvPr>
        </p:nvSpPr>
        <p:spPr>
          <a:xfrm>
            <a:off x="362262" y="492800"/>
            <a:ext cx="11467475" cy="5872398"/>
          </a:xfrm>
        </p:spPr>
        <p:txBody>
          <a:bodyPr>
            <a:normAutofit fontScale="85000" lnSpcReduction="20000"/>
          </a:bodyPr>
          <a:lstStyle/>
          <a:p>
            <a:pPr marL="0" indent="0">
              <a:buNone/>
            </a:pPr>
            <a:r>
              <a:rPr lang="es-MX" sz="4800" b="1" dirty="0"/>
              <a:t>La profecía respecto a los </a:t>
            </a:r>
            <a:r>
              <a:rPr lang="es-MX" sz="4800" b="1" u="sng" dirty="0"/>
              <a:t>2300 días </a:t>
            </a:r>
            <a:r>
              <a:rPr lang="es-MX" sz="4800" b="1" dirty="0"/>
              <a:t>de </a:t>
            </a:r>
            <a:r>
              <a:rPr lang="es-MX" sz="4800" b="1" dirty="0">
                <a:solidFill>
                  <a:srgbClr val="FFC000"/>
                </a:solidFill>
              </a:rPr>
              <a:t>Daniel 8:14</a:t>
            </a:r>
            <a:r>
              <a:rPr lang="es-MX" sz="4800" b="1" dirty="0"/>
              <a:t> es una de las más grandes profecías en toda la Biblia. Hay otras líneas de profecías que  predicen el surgimiento y caída de naciones, pero los 2300 días definitivamente localizan dos de los más grandes eventos en toda la historia de la humanidad; [</a:t>
            </a:r>
            <a:r>
              <a:rPr lang="es-MX" sz="4800" b="1" dirty="0">
                <a:solidFill>
                  <a:srgbClr val="FFC000"/>
                </a:solidFill>
              </a:rPr>
              <a:t>1</a:t>
            </a:r>
            <a:r>
              <a:rPr lang="es-MX" sz="4800" b="1" dirty="0"/>
              <a:t>] </a:t>
            </a:r>
            <a:r>
              <a:rPr lang="es-MX" sz="4800" b="1" u="sng" dirty="0"/>
              <a:t>el tiempo cuando Cristo vendría a la tierra para ofrecerse a sí mismo como recompensa por la raza caída</a:t>
            </a:r>
            <a:r>
              <a:rPr lang="es-MX" sz="4800" b="1" dirty="0"/>
              <a:t>; y [</a:t>
            </a:r>
            <a:r>
              <a:rPr lang="es-MX" sz="4800" b="1" dirty="0">
                <a:solidFill>
                  <a:srgbClr val="FFC000"/>
                </a:solidFill>
              </a:rPr>
              <a:t>2</a:t>
            </a:r>
            <a:r>
              <a:rPr lang="es-MX" sz="4800" b="1" dirty="0"/>
              <a:t>] </a:t>
            </a:r>
            <a:r>
              <a:rPr lang="es-MX" sz="4800" b="1" u="sng" dirty="0"/>
              <a:t>el inicio del gran tribunal en el cielo, cuando el Juez de toda la tierra decidirá el destino eterno de cada alma que haya vivido sobre la tierra</a:t>
            </a:r>
            <a:r>
              <a:rPr lang="es-MX" sz="4800" b="1" dirty="0"/>
              <a:t>.</a:t>
            </a:r>
            <a:endParaRPr lang="es-CR" sz="4800" b="1" dirty="0">
              <a:solidFill>
                <a:srgbClr val="FFC000"/>
              </a:solidFill>
            </a:endParaRPr>
          </a:p>
        </p:txBody>
      </p:sp>
    </p:spTree>
    <p:extLst>
      <p:ext uri="{BB962C8B-B14F-4D97-AF65-F5344CB8AC3E}">
        <p14:creationId xmlns:p14="http://schemas.microsoft.com/office/powerpoint/2010/main" val="2735041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34F5E-755D-538D-DC4F-AFD51FF8A29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87541A4F-D86E-7F43-DB71-33E2225203F4}"/>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F8F7F4E6-D419-A1D4-E27C-B8303B3E68FD}"/>
              </a:ext>
            </a:extLst>
          </p:cNvPr>
          <p:cNvSpPr>
            <a:spLocks noGrp="1"/>
          </p:cNvSpPr>
          <p:nvPr>
            <p:ph idx="1"/>
          </p:nvPr>
        </p:nvSpPr>
        <p:spPr>
          <a:xfrm>
            <a:off x="362262" y="492800"/>
            <a:ext cx="11467475" cy="5872398"/>
          </a:xfrm>
        </p:spPr>
        <p:txBody>
          <a:bodyPr>
            <a:normAutofit fontScale="92500" lnSpcReduction="10000"/>
          </a:bodyPr>
          <a:lstStyle/>
          <a:p>
            <a:pPr marL="0" indent="0">
              <a:buNone/>
            </a:pPr>
            <a:r>
              <a:rPr lang="es-MX" sz="3600" b="1" dirty="0"/>
              <a:t>Durante la primera visita de Gabriel a Daniel, él explicó los símbolos del carnero, el macho cabrío, y los cuatro cuernos, y explicó la obra del pequeño cuerno; pero Daniel se desmayó antes que se le explicara los 2300 días; de manera que cuando él vuelve para darle al profeta sabiduría y entendimiento y le pide que considerara la visión, él inmediatamente introduce el asunto del </a:t>
            </a:r>
            <a:r>
              <a:rPr lang="es-MX" sz="3600" b="1" u="sng" dirty="0"/>
              <a:t>tiempo</a:t>
            </a:r>
            <a:r>
              <a:rPr lang="es-MX" sz="3600" b="1" dirty="0"/>
              <a:t>. Sus primeras palabras son: Setenta semanas están determinadas sobre tú pueblo, y sobre la santa ciudad”. La palabra “</a:t>
            </a:r>
            <a:r>
              <a:rPr lang="es-MX" sz="3600" b="1" u="sng" dirty="0"/>
              <a:t>determinada</a:t>
            </a:r>
            <a:r>
              <a:rPr lang="es-MX" sz="3600" b="1" dirty="0"/>
              <a:t>” significa </a:t>
            </a:r>
            <a:r>
              <a:rPr lang="es-MX" sz="3600" b="1" u="sng" dirty="0"/>
              <a:t>cortada de un período más largo de tiempo</a:t>
            </a:r>
            <a:r>
              <a:rPr lang="es-MX" sz="3600" b="1" dirty="0"/>
              <a:t>. El único período de tiempo bajo consideración son los 2300 días. Por lo tanto, </a:t>
            </a:r>
            <a:r>
              <a:rPr lang="es-MX" sz="3600" b="1" u="sng" dirty="0"/>
              <a:t>setenta semanas</a:t>
            </a:r>
            <a:r>
              <a:rPr lang="es-MX" sz="3600" b="1" dirty="0"/>
              <a:t> debían ser cortadas de ese período, y </a:t>
            </a:r>
            <a:r>
              <a:rPr lang="es-MX" sz="3600" b="1" u="sng" dirty="0"/>
              <a:t>asignadas a los judíos y su santa ciudad</a:t>
            </a:r>
            <a:r>
              <a:rPr lang="es-MX" sz="3600" b="1" dirty="0"/>
              <a:t>. </a:t>
            </a:r>
            <a:r>
              <a:rPr lang="es-MX" sz="3600" b="1" dirty="0">
                <a:solidFill>
                  <a:srgbClr val="FFC000"/>
                </a:solidFill>
              </a:rPr>
              <a:t>Daniel 9:24-27</a:t>
            </a:r>
            <a:r>
              <a:rPr lang="es-MX" sz="3600" b="1" dirty="0"/>
              <a:t>.</a:t>
            </a:r>
            <a:endParaRPr lang="es-CR" sz="3600" b="1" dirty="0">
              <a:solidFill>
                <a:srgbClr val="FFC000"/>
              </a:solidFill>
            </a:endParaRPr>
          </a:p>
        </p:txBody>
      </p:sp>
    </p:spTree>
    <p:extLst>
      <p:ext uri="{BB962C8B-B14F-4D97-AF65-F5344CB8AC3E}">
        <p14:creationId xmlns:p14="http://schemas.microsoft.com/office/powerpoint/2010/main" val="3773256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B7F75417-8BC0-431B-9DD0-3952FEF3CE45}"/>
              </a:ext>
            </a:extLst>
          </p:cNvPr>
          <p:cNvSpPr txBox="1"/>
          <p:nvPr/>
        </p:nvSpPr>
        <p:spPr>
          <a:xfrm>
            <a:off x="553596" y="1560681"/>
            <a:ext cx="4903376" cy="1077218"/>
          </a:xfrm>
          <a:prstGeom prst="rect">
            <a:avLst/>
          </a:prstGeom>
          <a:noFill/>
        </p:spPr>
        <p:txBody>
          <a:bodyPr wrap="square" rtlCol="0">
            <a:spAutoFit/>
          </a:bodyPr>
          <a:lstStyle/>
          <a:p>
            <a:pPr lvl="0" defTabSz="457200">
              <a:defRPr/>
            </a:pPr>
            <a:r>
              <a:rPr lang="es-MX" sz="3200" dirty="0">
                <a:solidFill>
                  <a:prstClr val="white"/>
                </a:solidFill>
              </a:rPr>
              <a:t>Siglo de Oscuridad (Edad Media)</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2B80B65F-4774-4B34-B211-5F7CCD9DB0D1}"/>
              </a:ext>
            </a:extLst>
          </p:cNvPr>
          <p:cNvSpPr txBox="1"/>
          <p:nvPr/>
        </p:nvSpPr>
        <p:spPr>
          <a:xfrm>
            <a:off x="648929" y="368422"/>
            <a:ext cx="5022353" cy="1077218"/>
          </a:xfrm>
          <a:prstGeom prst="rect">
            <a:avLst/>
          </a:prstGeom>
          <a:noFill/>
        </p:spPr>
        <p:txBody>
          <a:bodyPr wrap="square" rtlCol="0">
            <a:spAutoFit/>
          </a:bodyPr>
          <a:lstStyle/>
          <a:p>
            <a:pPr lvl="0" defTabSz="457200">
              <a:defRPr/>
            </a:pPr>
            <a:r>
              <a:rPr lang="es-ES" sz="3200" dirty="0" err="1">
                <a:solidFill>
                  <a:prstClr val="white"/>
                </a:solidFill>
              </a:rPr>
              <a:t>Palmoni</a:t>
            </a:r>
            <a:r>
              <a:rPr lang="es-ES" sz="3200" dirty="0">
                <a:solidFill>
                  <a:prstClr val="white"/>
                </a:solidFill>
              </a:rPr>
              <a:t> (Maravilloso Numerador)</a:t>
            </a:r>
          </a:p>
        </p:txBody>
      </p:sp>
      <p:sp>
        <p:nvSpPr>
          <p:cNvPr id="6" name="CuadroTexto 5">
            <a:extLst>
              <a:ext uri="{FF2B5EF4-FFF2-40B4-BE49-F238E27FC236}">
                <a16:creationId xmlns:a16="http://schemas.microsoft.com/office/drawing/2014/main" id="{3C95100F-E8B5-4CF3-9E17-D707427B80EE}"/>
              </a:ext>
            </a:extLst>
          </p:cNvPr>
          <p:cNvSpPr txBox="1"/>
          <p:nvPr/>
        </p:nvSpPr>
        <p:spPr>
          <a:xfrm>
            <a:off x="648052" y="4541390"/>
            <a:ext cx="4236768" cy="584775"/>
          </a:xfrm>
          <a:prstGeom prst="rect">
            <a:avLst/>
          </a:prstGeom>
          <a:noFill/>
        </p:spPr>
        <p:txBody>
          <a:bodyPr wrap="square" rtlCol="0">
            <a:spAutoFit/>
          </a:bodyPr>
          <a:lstStyle/>
          <a:p>
            <a:pPr lvl="0" defTabSz="457200">
              <a:defRPr/>
            </a:pPr>
            <a:r>
              <a:rPr lang="es-ES" sz="3200" dirty="0">
                <a:solidFill>
                  <a:prstClr val="white"/>
                </a:solidFill>
              </a:rPr>
              <a:t>Determinada</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484CE96C-CBE3-40DD-869A-7E653E50D465}"/>
              </a:ext>
            </a:extLst>
          </p:cNvPr>
          <p:cNvSpPr txBox="1"/>
          <p:nvPr/>
        </p:nvSpPr>
        <p:spPr>
          <a:xfrm>
            <a:off x="648929" y="5542013"/>
            <a:ext cx="4334579" cy="584775"/>
          </a:xfrm>
          <a:prstGeom prst="rect">
            <a:avLst/>
          </a:prstGeom>
          <a:noFill/>
        </p:spPr>
        <p:txBody>
          <a:bodyPr wrap="square" rtlCol="0">
            <a:spAutoFit/>
          </a:bodyPr>
          <a:lstStyle/>
          <a:p>
            <a:pPr lvl="0" defTabSz="457200">
              <a:defRPr/>
            </a:pPr>
            <a:r>
              <a:rPr lang="es-ES" sz="3200" dirty="0">
                <a:solidFill>
                  <a:prstClr val="white"/>
                </a:solidFill>
              </a:rPr>
              <a:t>70 semanas</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BADEAE86-D7E0-4E67-860F-EC436B06AF60}"/>
              </a:ext>
            </a:extLst>
          </p:cNvPr>
          <p:cNvSpPr txBox="1"/>
          <p:nvPr/>
        </p:nvSpPr>
        <p:spPr>
          <a:xfrm>
            <a:off x="648052" y="2723644"/>
            <a:ext cx="4714464" cy="1569660"/>
          </a:xfrm>
          <a:prstGeom prst="rect">
            <a:avLst/>
          </a:prstGeom>
          <a:noFill/>
        </p:spPr>
        <p:txBody>
          <a:bodyPr wrap="square" rtlCol="0">
            <a:spAutoFit/>
          </a:bodyPr>
          <a:lstStyle/>
          <a:p>
            <a:pPr lvl="0" defTabSz="457200">
              <a:defRPr/>
            </a:pPr>
            <a:r>
              <a:rPr lang="es-ES" sz="3200" dirty="0">
                <a:solidFill>
                  <a:prstClr val="white"/>
                </a:solidFill>
              </a:rPr>
              <a:t>Tiempo para venida de Cristo e inicio del juicio investigador</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B4BBA2C-AD84-4635-BFED-A54A24D56E2B}"/>
              </a:ext>
            </a:extLst>
          </p:cNvPr>
          <p:cNvSpPr txBox="1"/>
          <p:nvPr/>
        </p:nvSpPr>
        <p:spPr>
          <a:xfrm>
            <a:off x="6528399" y="3896238"/>
            <a:ext cx="5336237" cy="1077218"/>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D. </a:t>
            </a:r>
            <a:r>
              <a:rPr lang="es-MX" sz="3200" dirty="0">
                <a:solidFill>
                  <a:prstClr val="white"/>
                </a:solidFill>
              </a:rPr>
              <a:t>1260 años de persecución papal</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8F3B8264-4C31-43B4-BA54-43EE83420FE7}"/>
              </a:ext>
            </a:extLst>
          </p:cNvPr>
          <p:cNvSpPr txBox="1"/>
          <p:nvPr/>
        </p:nvSpPr>
        <p:spPr>
          <a:xfrm>
            <a:off x="6513038" y="1343856"/>
            <a:ext cx="5336235" cy="1569660"/>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B</a:t>
            </a:r>
            <a:r>
              <a:rPr kumimoji="0" lang="es-DO"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s-MX" sz="3200" dirty="0">
                <a:solidFill>
                  <a:prstClr val="white"/>
                </a:solidFill>
              </a:rPr>
              <a:t>Anuncia el tiempo de la purificación del santuario</a:t>
            </a:r>
            <a:endParaRPr lang="es-ES" sz="3200" dirty="0">
              <a:solidFill>
                <a:prstClr val="white"/>
              </a:solidFill>
            </a:endParaRPr>
          </a:p>
        </p:txBody>
      </p:sp>
      <p:sp>
        <p:nvSpPr>
          <p:cNvPr id="11" name="CuadroTexto 10">
            <a:extLst>
              <a:ext uri="{FF2B5EF4-FFF2-40B4-BE49-F238E27FC236}">
                <a16:creationId xmlns:a16="http://schemas.microsoft.com/office/drawing/2014/main" id="{707CBC07-791E-485A-931D-932FDFAF0D6C}"/>
              </a:ext>
            </a:extLst>
          </p:cNvPr>
          <p:cNvSpPr txBox="1"/>
          <p:nvPr/>
        </p:nvSpPr>
        <p:spPr>
          <a:xfrm>
            <a:off x="6520719" y="266638"/>
            <a:ext cx="4363591" cy="1077218"/>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A. </a:t>
            </a:r>
            <a:r>
              <a:rPr lang="es-MX" sz="3200" dirty="0">
                <a:solidFill>
                  <a:prstClr val="white"/>
                </a:solidFill>
              </a:rPr>
              <a:t>Cortada de un periodo más largo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4D4C28EC-9574-47D6-8D4C-A2D48F991BF0}"/>
              </a:ext>
            </a:extLst>
          </p:cNvPr>
          <p:cNvSpPr txBox="1"/>
          <p:nvPr/>
        </p:nvSpPr>
        <p:spPr>
          <a:xfrm>
            <a:off x="6520719" y="2836012"/>
            <a:ext cx="5336236" cy="1077218"/>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C. </a:t>
            </a:r>
            <a:r>
              <a:rPr lang="es-MX" sz="3200" dirty="0">
                <a:solidFill>
                  <a:prstClr val="white"/>
                </a:solidFill>
              </a:rPr>
              <a:t>A partir del inicio de los 2300 días</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570408FA-21B6-4E50-A2CA-A06FB9771535}"/>
              </a:ext>
            </a:extLst>
          </p:cNvPr>
          <p:cNvSpPr txBox="1"/>
          <p:nvPr/>
        </p:nvSpPr>
        <p:spPr>
          <a:xfrm>
            <a:off x="6628496" y="5643365"/>
            <a:ext cx="5105320" cy="1077218"/>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F. </a:t>
            </a:r>
            <a:r>
              <a:rPr lang="es-MX" sz="3200" dirty="0">
                <a:solidFill>
                  <a:prstClr val="white"/>
                </a:solidFill>
              </a:rPr>
              <a:t>Profecía de los 2300 años</a:t>
            </a:r>
            <a:endParaRPr kumimoji="0" lang="es-ES" sz="3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CuadroTexto 13">
            <a:extLst>
              <a:ext uri="{FF2B5EF4-FFF2-40B4-BE49-F238E27FC236}">
                <a16:creationId xmlns:a16="http://schemas.microsoft.com/office/drawing/2014/main" id="{D52AD20F-C77A-4B88-B6A1-2718AE27E03B}"/>
              </a:ext>
            </a:extLst>
          </p:cNvPr>
          <p:cNvSpPr txBox="1"/>
          <p:nvPr/>
        </p:nvSpPr>
        <p:spPr>
          <a:xfrm>
            <a:off x="6528399" y="5015552"/>
            <a:ext cx="53362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E. </a:t>
            </a:r>
            <a:r>
              <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rPr>
              <a:t>100 años de persecución</a:t>
            </a:r>
          </a:p>
        </p:txBody>
      </p:sp>
    </p:spTree>
    <p:extLst>
      <p:ext uri="{BB962C8B-B14F-4D97-AF65-F5344CB8AC3E}">
        <p14:creationId xmlns:p14="http://schemas.microsoft.com/office/powerpoint/2010/main" val="48372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10"/>
                                        </p:tgtEl>
                                        <p:attrNameLst>
                                          <p:attrName>style.color</p:attrName>
                                        </p:attrNameLst>
                                      </p:cBhvr>
                                      <p:by>
                                        <p:hsl h="7200000" s="0" l="0"/>
                                      </p:by>
                                    </p:animClr>
                                    <p:animClr clrSpc="hsl" dir="cw">
                                      <p:cBhvr>
                                        <p:cTn id="11" dur="500" fill="hold"/>
                                        <p:tgtEl>
                                          <p:spTgt spid="10"/>
                                        </p:tgtEl>
                                        <p:attrNameLst>
                                          <p:attrName>fillcolor</p:attrName>
                                        </p:attrNameLst>
                                      </p:cBhvr>
                                      <p:by>
                                        <p:hsl h="7200000" s="0" l="0"/>
                                      </p:by>
                                    </p:animClr>
                                    <p:animClr clrSpc="hsl" dir="cw">
                                      <p:cBhvr>
                                        <p:cTn id="12" dur="500" fill="hold"/>
                                        <p:tgtEl>
                                          <p:spTgt spid="10"/>
                                        </p:tgtEl>
                                        <p:attrNameLst>
                                          <p:attrName>stroke.color</p:attrName>
                                        </p:attrNameLst>
                                      </p:cBhvr>
                                      <p:by>
                                        <p:hsl h="7200000" s="0" l="0"/>
                                      </p:by>
                                    </p:animClr>
                                    <p:set>
                                      <p:cBhvr>
                                        <p:cTn id="13" dur="500" fill="hold"/>
                                        <p:tgtEl>
                                          <p:spTgt spid="1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9"/>
                                        </p:tgtEl>
                                        <p:attrNameLst>
                                          <p:attrName>style.color</p:attrName>
                                        </p:attrNameLst>
                                      </p:cBhvr>
                                      <p:by>
                                        <p:hsl h="7200000" s="0" l="0"/>
                                      </p:by>
                                    </p:animClr>
                                    <p:animClr clrSpc="hsl" dir="cw">
                                      <p:cBhvr>
                                        <p:cTn id="22" dur="500" fill="hold"/>
                                        <p:tgtEl>
                                          <p:spTgt spid="9"/>
                                        </p:tgtEl>
                                        <p:attrNameLst>
                                          <p:attrName>fillcolor</p:attrName>
                                        </p:attrNameLst>
                                      </p:cBhvr>
                                      <p:by>
                                        <p:hsl h="7200000" s="0" l="0"/>
                                      </p:by>
                                    </p:animClr>
                                    <p:animClr clrSpc="hsl" dir="cw">
                                      <p:cBhvr>
                                        <p:cTn id="23" dur="500" fill="hold"/>
                                        <p:tgtEl>
                                          <p:spTgt spid="9"/>
                                        </p:tgtEl>
                                        <p:attrNameLst>
                                          <p:attrName>stroke.color</p:attrName>
                                        </p:attrNameLst>
                                      </p:cBhvr>
                                      <p:by>
                                        <p:hsl h="7200000" s="0" l="0"/>
                                      </p:by>
                                    </p:animClr>
                                    <p:set>
                                      <p:cBhvr>
                                        <p:cTn id="24" dur="500" fill="hold"/>
                                        <p:tgtEl>
                                          <p:spTgt spid="9"/>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13"/>
                                        </p:tgtEl>
                                        <p:attrNameLst>
                                          <p:attrName>style.color</p:attrName>
                                        </p:attrNameLst>
                                      </p:cBhvr>
                                      <p:by>
                                        <p:hsl h="7200000" s="0" l="0"/>
                                      </p:by>
                                    </p:animClr>
                                    <p:animClr clrSpc="hsl" dir="cw">
                                      <p:cBhvr>
                                        <p:cTn id="33" dur="500" fill="hold"/>
                                        <p:tgtEl>
                                          <p:spTgt spid="13"/>
                                        </p:tgtEl>
                                        <p:attrNameLst>
                                          <p:attrName>fillcolor</p:attrName>
                                        </p:attrNameLst>
                                      </p:cBhvr>
                                      <p:by>
                                        <p:hsl h="7200000" s="0" l="0"/>
                                      </p:by>
                                    </p:animClr>
                                    <p:animClr clrSpc="hsl" dir="cw">
                                      <p:cBhvr>
                                        <p:cTn id="34" dur="500" fill="hold"/>
                                        <p:tgtEl>
                                          <p:spTgt spid="13"/>
                                        </p:tgtEl>
                                        <p:attrNameLst>
                                          <p:attrName>stroke.color</p:attrName>
                                        </p:attrNameLst>
                                      </p:cBhvr>
                                      <p:by>
                                        <p:hsl h="7200000" s="0" l="0"/>
                                      </p:by>
                                    </p:animClr>
                                    <p:set>
                                      <p:cBhvr>
                                        <p:cTn id="35" dur="500" fill="hold"/>
                                        <p:tgtEl>
                                          <p:spTgt spid="1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11"/>
                                        </p:tgtEl>
                                        <p:attrNameLst>
                                          <p:attrName>style.color</p:attrName>
                                        </p:attrNameLst>
                                      </p:cBhvr>
                                      <p:by>
                                        <p:hsl h="7200000" s="0" l="0"/>
                                      </p:by>
                                    </p:animClr>
                                    <p:animClr clrSpc="hsl" dir="cw">
                                      <p:cBhvr>
                                        <p:cTn id="44" dur="500" fill="hold"/>
                                        <p:tgtEl>
                                          <p:spTgt spid="11"/>
                                        </p:tgtEl>
                                        <p:attrNameLst>
                                          <p:attrName>fillcolor</p:attrName>
                                        </p:attrNameLst>
                                      </p:cBhvr>
                                      <p:by>
                                        <p:hsl h="7200000" s="0" l="0"/>
                                      </p:by>
                                    </p:animClr>
                                    <p:animClr clrSpc="hsl" dir="cw">
                                      <p:cBhvr>
                                        <p:cTn id="45" dur="500" fill="hold"/>
                                        <p:tgtEl>
                                          <p:spTgt spid="11"/>
                                        </p:tgtEl>
                                        <p:attrNameLst>
                                          <p:attrName>stroke.color</p:attrName>
                                        </p:attrNameLst>
                                      </p:cBhvr>
                                      <p:by>
                                        <p:hsl h="7200000" s="0" l="0"/>
                                      </p:by>
                                    </p:animClr>
                                    <p:set>
                                      <p:cBhvr>
                                        <p:cTn id="46" dur="500" fill="hold"/>
                                        <p:tgtEl>
                                          <p:spTgt spid="1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12"/>
                                        </p:tgtEl>
                                        <p:attrNameLst>
                                          <p:attrName>style.color</p:attrName>
                                        </p:attrNameLst>
                                      </p:cBhvr>
                                      <p:by>
                                        <p:hsl h="7200000" s="0" l="0"/>
                                      </p:by>
                                    </p:animClr>
                                    <p:animClr clrSpc="hsl" dir="cw">
                                      <p:cBhvr>
                                        <p:cTn id="55" dur="500" fill="hold"/>
                                        <p:tgtEl>
                                          <p:spTgt spid="12"/>
                                        </p:tgtEl>
                                        <p:attrNameLst>
                                          <p:attrName>fillcolor</p:attrName>
                                        </p:attrNameLst>
                                      </p:cBhvr>
                                      <p:by>
                                        <p:hsl h="7200000" s="0" l="0"/>
                                      </p:by>
                                    </p:animClr>
                                    <p:animClr clrSpc="hsl" dir="cw">
                                      <p:cBhvr>
                                        <p:cTn id="56" dur="500" fill="hold"/>
                                        <p:tgtEl>
                                          <p:spTgt spid="12"/>
                                        </p:tgtEl>
                                        <p:attrNameLst>
                                          <p:attrName>stroke.color</p:attrName>
                                        </p:attrNameLst>
                                      </p:cBhvr>
                                      <p:by>
                                        <p:hsl h="7200000" s="0" l="0"/>
                                      </p:by>
                                    </p:animClr>
                                    <p:set>
                                      <p:cBhvr>
                                        <p:cTn id="57"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B6410-0853-D721-40E8-48B2668FBAE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BE9E0F7-2435-C3AF-E117-BABCAC7610C7}"/>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2FC0AA54-08C9-9682-8195-9B11832B80C9}"/>
              </a:ext>
            </a:extLst>
          </p:cNvPr>
          <p:cNvSpPr>
            <a:spLocks noGrp="1"/>
          </p:cNvSpPr>
          <p:nvPr>
            <p:ph idx="1"/>
          </p:nvPr>
        </p:nvSpPr>
        <p:spPr>
          <a:xfrm>
            <a:off x="362262" y="228599"/>
            <a:ext cx="11467475" cy="6400800"/>
          </a:xfrm>
        </p:spPr>
        <p:txBody>
          <a:bodyPr>
            <a:normAutofit fontScale="92500" lnSpcReduction="10000"/>
          </a:bodyPr>
          <a:lstStyle/>
          <a:p>
            <a:pPr marL="0" indent="0">
              <a:buNone/>
            </a:pPr>
            <a:r>
              <a:rPr lang="es-MX" sz="6000" b="1" dirty="0"/>
              <a:t>Un día en tiempo profético representa un año literal </a:t>
            </a:r>
            <a:r>
              <a:rPr lang="es-MX" sz="6000" b="1" dirty="0">
                <a:solidFill>
                  <a:srgbClr val="FFC000"/>
                </a:solidFill>
              </a:rPr>
              <a:t>Números 14:34; Ezequiel 4:6</a:t>
            </a:r>
            <a:r>
              <a:rPr lang="es-MX" sz="6000" b="1" dirty="0"/>
              <a:t>. Siete días conforman una semana de años. </a:t>
            </a:r>
            <a:r>
              <a:rPr lang="es-MX" sz="6000" b="1" dirty="0">
                <a:solidFill>
                  <a:srgbClr val="FFC000"/>
                </a:solidFill>
              </a:rPr>
              <a:t>Génesis 29:27</a:t>
            </a:r>
            <a:r>
              <a:rPr lang="es-MX" sz="6000" b="1" dirty="0"/>
              <a:t>. Setenta semanas serían </a:t>
            </a:r>
            <a:r>
              <a:rPr lang="es-MX" sz="6000" b="1" dirty="0">
                <a:solidFill>
                  <a:srgbClr val="FFC000"/>
                </a:solidFill>
              </a:rPr>
              <a:t>70x7=490 años</a:t>
            </a:r>
            <a:r>
              <a:rPr lang="es-MX" sz="6000" b="1" dirty="0"/>
              <a:t>. 490 años fueron determinados sobre el pueblo judío para lograr </a:t>
            </a:r>
            <a:r>
              <a:rPr lang="es-MX" sz="6000" b="1" dirty="0">
                <a:solidFill>
                  <a:srgbClr val="FFC000"/>
                </a:solidFill>
              </a:rPr>
              <a:t>seis cosas</a:t>
            </a:r>
            <a:r>
              <a:rPr lang="es-MX" sz="6000" b="1" dirty="0"/>
              <a:t>:</a:t>
            </a:r>
            <a:endParaRPr lang="es-CR" sz="6000" b="1" dirty="0">
              <a:solidFill>
                <a:srgbClr val="FFC000"/>
              </a:solidFill>
            </a:endParaRPr>
          </a:p>
        </p:txBody>
      </p:sp>
    </p:spTree>
    <p:extLst>
      <p:ext uri="{BB962C8B-B14F-4D97-AF65-F5344CB8AC3E}">
        <p14:creationId xmlns:p14="http://schemas.microsoft.com/office/powerpoint/2010/main" val="4132959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488DC-5C05-2335-3B1D-98306FD38C8B}"/>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A46373D9-D8F7-1BA7-8969-46820A5B6B1A}"/>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53C0FFBF-A7BD-0CCA-24CD-443E55F1A0DD}"/>
              </a:ext>
            </a:extLst>
          </p:cNvPr>
          <p:cNvSpPr>
            <a:spLocks noGrp="1"/>
          </p:cNvSpPr>
          <p:nvPr>
            <p:ph idx="1"/>
          </p:nvPr>
        </p:nvSpPr>
        <p:spPr>
          <a:xfrm>
            <a:off x="449705" y="299804"/>
            <a:ext cx="11467475" cy="6400800"/>
          </a:xfrm>
        </p:spPr>
        <p:txBody>
          <a:bodyPr>
            <a:normAutofit fontScale="92500" lnSpcReduction="10000"/>
          </a:bodyPr>
          <a:lstStyle/>
          <a:p>
            <a:pPr marL="0" indent="0">
              <a:buNone/>
            </a:pPr>
            <a:r>
              <a:rPr lang="es-MX" sz="4400" b="1" dirty="0">
                <a:solidFill>
                  <a:srgbClr val="FFC000"/>
                </a:solidFill>
              </a:rPr>
              <a:t>1. </a:t>
            </a:r>
            <a:r>
              <a:rPr lang="es-MX" sz="4400" b="1" dirty="0"/>
              <a:t>“</a:t>
            </a:r>
            <a:r>
              <a:rPr lang="es-MX" sz="4400" b="1" u="sng" dirty="0"/>
              <a:t>Para terminar la transgresión</a:t>
            </a:r>
            <a:r>
              <a:rPr lang="es-MX" sz="4400" b="1" dirty="0"/>
              <a:t>”, para cometer el acto culminante de todas las transgresiones, -- quitarle la vida al Hijo inmaculado de Dios.</a:t>
            </a:r>
          </a:p>
          <a:p>
            <a:pPr marL="0" indent="0">
              <a:buNone/>
            </a:pPr>
            <a:r>
              <a:rPr lang="es-MX" sz="4400" b="1" dirty="0">
                <a:solidFill>
                  <a:srgbClr val="FFC000"/>
                </a:solidFill>
              </a:rPr>
              <a:t>2. </a:t>
            </a:r>
            <a:r>
              <a:rPr lang="es-MX" sz="4400" b="1" dirty="0"/>
              <a:t>“</a:t>
            </a:r>
            <a:r>
              <a:rPr lang="es-MX" sz="4400" b="1" u="sng" dirty="0"/>
              <a:t>Para hacer un fin del pecado</a:t>
            </a:r>
            <a:r>
              <a:rPr lang="es-MX" sz="4400" b="1" dirty="0"/>
              <a:t>”. Cristo participó de la muerte. “</a:t>
            </a:r>
            <a:r>
              <a:rPr lang="es-MX" sz="4400" b="1" dirty="0">
                <a:solidFill>
                  <a:srgbClr val="FFC000"/>
                </a:solidFill>
              </a:rPr>
              <a:t>para destruir por medio de la muerte al que tenía el imperio de la muerte, esto es, al diablo</a:t>
            </a:r>
            <a:r>
              <a:rPr lang="es-MX" sz="4400" b="1" dirty="0"/>
              <a:t>”. </a:t>
            </a:r>
            <a:r>
              <a:rPr lang="es-MX" sz="4400" b="1" dirty="0">
                <a:solidFill>
                  <a:srgbClr val="FFC000"/>
                </a:solidFill>
              </a:rPr>
              <a:t>Hebreos 2:14</a:t>
            </a:r>
            <a:r>
              <a:rPr lang="es-MX" sz="4400" b="1" dirty="0"/>
              <a:t>. Y así poner fin a todo pecado para siempre.</a:t>
            </a:r>
          </a:p>
          <a:p>
            <a:pPr marL="0" indent="0">
              <a:buNone/>
            </a:pPr>
            <a:r>
              <a:rPr lang="es-MX" sz="4400" b="1" dirty="0">
                <a:solidFill>
                  <a:srgbClr val="FFC000"/>
                </a:solidFill>
              </a:rPr>
              <a:t>3. </a:t>
            </a:r>
            <a:r>
              <a:rPr lang="es-MX" sz="4400" b="1" dirty="0"/>
              <a:t>“Para hacer reconciliación por la maldad”. Cristo “hizo paz por medio de la sangre de su cruz”, y reconcilió “consigo todas las cosas”. </a:t>
            </a:r>
            <a:r>
              <a:rPr lang="es-MX" sz="4400" b="1" dirty="0">
                <a:solidFill>
                  <a:srgbClr val="FFC000"/>
                </a:solidFill>
              </a:rPr>
              <a:t>Colosenses 1:20.</a:t>
            </a:r>
          </a:p>
        </p:txBody>
      </p:sp>
    </p:spTree>
    <p:extLst>
      <p:ext uri="{BB962C8B-B14F-4D97-AF65-F5344CB8AC3E}">
        <p14:creationId xmlns:p14="http://schemas.microsoft.com/office/powerpoint/2010/main" val="2209946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91CE9-9B4C-45B8-5719-C9297D6AB099}"/>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230143B-4C8A-6C4D-C1CB-F72B1E98533E}"/>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F88A113A-CE96-CBA5-200F-9C60166DD37F}"/>
              </a:ext>
            </a:extLst>
          </p:cNvPr>
          <p:cNvSpPr>
            <a:spLocks noGrp="1"/>
          </p:cNvSpPr>
          <p:nvPr>
            <p:ph idx="1"/>
          </p:nvPr>
        </p:nvSpPr>
        <p:spPr>
          <a:xfrm>
            <a:off x="509665" y="228599"/>
            <a:ext cx="11467475" cy="6400800"/>
          </a:xfrm>
        </p:spPr>
        <p:txBody>
          <a:bodyPr>
            <a:normAutofit fontScale="92500" lnSpcReduction="10000"/>
          </a:bodyPr>
          <a:lstStyle/>
          <a:p>
            <a:pPr marL="0" indent="0">
              <a:buNone/>
            </a:pPr>
            <a:r>
              <a:rPr lang="es-MX" sz="3600" b="1" dirty="0">
                <a:solidFill>
                  <a:srgbClr val="FFC000"/>
                </a:solidFill>
              </a:rPr>
              <a:t>4. </a:t>
            </a:r>
            <a:r>
              <a:rPr lang="es-MX" sz="3600" b="1" dirty="0"/>
              <a:t>“Para presentar justicia eterna”. La muerte de Cristo abrió el camino mediante el cual todo hijo e hija de Adán podía obtener justicia eterna si la deseaba.</a:t>
            </a:r>
          </a:p>
          <a:p>
            <a:pPr marL="0" indent="0">
              <a:buNone/>
            </a:pPr>
            <a:r>
              <a:rPr lang="es-MX" sz="3600" b="1" dirty="0">
                <a:solidFill>
                  <a:srgbClr val="FFC000"/>
                </a:solidFill>
              </a:rPr>
              <a:t>5. </a:t>
            </a:r>
            <a:r>
              <a:rPr lang="es-MX" sz="3600" b="1" dirty="0"/>
              <a:t>“Para sellar la visión”. Los eventos ocurrieron dentro de esos 490 años que sellaron, o establecieron, toda la visión de los 2300 años.</a:t>
            </a:r>
          </a:p>
          <a:p>
            <a:pPr marL="0" indent="0">
              <a:buNone/>
            </a:pPr>
            <a:r>
              <a:rPr lang="es-MX" sz="3600" b="1" dirty="0">
                <a:solidFill>
                  <a:srgbClr val="FFC000"/>
                </a:solidFill>
              </a:rPr>
              <a:t>6. </a:t>
            </a:r>
            <a:r>
              <a:rPr lang="es-MX" sz="3600" b="1" dirty="0"/>
              <a:t>“Para ungir al Santísimo”. Cuando llegó el tiempo para iniciar el servicio en el santuario terrenal, todo el santuario fue ungido </a:t>
            </a:r>
            <a:r>
              <a:rPr lang="es-MX" sz="3600" b="1" dirty="0">
                <a:solidFill>
                  <a:srgbClr val="FFC000"/>
                </a:solidFill>
              </a:rPr>
              <a:t>Éxodo 40:9</a:t>
            </a:r>
            <a:r>
              <a:rPr lang="es-MX" sz="3600" b="1" dirty="0"/>
              <a:t>. Y cuando Cristo entró al santuario celestial para desempeñar la obra de la cual el servicio terrenal era un tipo, el santuario celestial fue ungido, antes que Él comenzara su ministerio en el primer apartamento. Se habla del santuario celestial como </a:t>
            </a:r>
            <a:r>
              <a:rPr lang="es-MX" sz="3600" b="1" u="sng" dirty="0"/>
              <a:t>santísimo</a:t>
            </a:r>
            <a:r>
              <a:rPr lang="es-MX" sz="3600" b="1" dirty="0"/>
              <a:t> para distinguirlo del santuario terrenal.</a:t>
            </a:r>
            <a:endParaRPr lang="es-CR" sz="3600" b="1" dirty="0">
              <a:solidFill>
                <a:srgbClr val="FFC000"/>
              </a:solidFill>
            </a:endParaRPr>
          </a:p>
        </p:txBody>
      </p:sp>
    </p:spTree>
    <p:extLst>
      <p:ext uri="{BB962C8B-B14F-4D97-AF65-F5344CB8AC3E}">
        <p14:creationId xmlns:p14="http://schemas.microsoft.com/office/powerpoint/2010/main" val="215759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791229A-7F4A-A7AE-3418-9527CDD5786B}"/>
              </a:ext>
            </a:extLst>
          </p:cNvPr>
          <p:cNvSpPr txBox="1"/>
          <p:nvPr/>
        </p:nvSpPr>
        <p:spPr>
          <a:xfrm>
            <a:off x="1783829" y="1211174"/>
            <a:ext cx="8334531" cy="4832092"/>
          </a:xfrm>
          <a:prstGeom prst="rect">
            <a:avLst/>
          </a:prstGeom>
          <a:noFill/>
        </p:spPr>
        <p:txBody>
          <a:bodyPr wrap="square">
            <a:spAutoFit/>
          </a:bodyPr>
          <a:lstStyle/>
          <a:p>
            <a:r>
              <a:rPr lang="es-MX" sz="4400" b="1" i="0" dirty="0">
                <a:effectLst/>
                <a:latin typeface="system-ui"/>
              </a:rPr>
              <a:t>El cetro no se apartará de Judá, ni de entre sus pies el bastón de mando, hasta que llegue el verdadero rey [Cristo],</a:t>
            </a:r>
            <a:r>
              <a:rPr lang="es-MX" sz="4400" b="1" dirty="0">
                <a:latin typeface="Courier New" panose="02070309020205020404" pitchFamily="49" charset="0"/>
              </a:rPr>
              <a:t> </a:t>
            </a:r>
            <a:r>
              <a:rPr lang="es-MX" sz="4400" b="1" i="0" dirty="0">
                <a:effectLst/>
                <a:latin typeface="system-ui"/>
              </a:rPr>
              <a:t>quien merece la obediencia de los pueblos.</a:t>
            </a:r>
          </a:p>
          <a:p>
            <a:r>
              <a:rPr lang="es-MX" sz="4400" b="1" dirty="0">
                <a:solidFill>
                  <a:srgbClr val="FFFF00"/>
                </a:solidFill>
                <a:latin typeface="system-ui"/>
              </a:rPr>
              <a:t>Génesis 49: 10 NVI</a:t>
            </a:r>
            <a:endParaRPr lang="es-CR" sz="4400" b="1" dirty="0">
              <a:solidFill>
                <a:srgbClr val="FFFF00"/>
              </a:solidFill>
            </a:endParaRPr>
          </a:p>
        </p:txBody>
      </p:sp>
    </p:spTree>
    <p:extLst>
      <p:ext uri="{BB962C8B-B14F-4D97-AF65-F5344CB8AC3E}">
        <p14:creationId xmlns:p14="http://schemas.microsoft.com/office/powerpoint/2010/main" val="844822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1B924-96C3-9464-1E35-A59139F97FEB}"/>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C98EDFE-A5B8-57EB-6558-E018DC02AA1E}"/>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5D063D9A-33CD-F29A-4E04-3DC9F84EF44F}"/>
              </a:ext>
            </a:extLst>
          </p:cNvPr>
          <p:cNvSpPr>
            <a:spLocks noGrp="1"/>
          </p:cNvSpPr>
          <p:nvPr>
            <p:ph idx="1"/>
          </p:nvPr>
        </p:nvSpPr>
        <p:spPr>
          <a:xfrm>
            <a:off x="362262" y="228599"/>
            <a:ext cx="11467475" cy="6400800"/>
          </a:xfrm>
        </p:spPr>
        <p:txBody>
          <a:bodyPr>
            <a:normAutofit fontScale="92500" lnSpcReduction="10000"/>
          </a:bodyPr>
          <a:lstStyle/>
          <a:p>
            <a:pPr marL="0" indent="0">
              <a:buNone/>
            </a:pPr>
            <a:r>
              <a:rPr lang="es-MX" sz="4400" b="1" dirty="0"/>
              <a:t>Maravillosos </a:t>
            </a:r>
            <a:r>
              <a:rPr lang="es-MX" sz="4400" b="1" u="sng" dirty="0"/>
              <a:t>cambios</a:t>
            </a:r>
            <a:r>
              <a:rPr lang="es-MX" sz="4400" b="1" dirty="0"/>
              <a:t> se realizaron en la historia de la iglesia durante esos 490 años. Después que el ángel enumerara los eventos que ocurrirían durante ese período, él le dijo a Daniel dónde ubicarlo en la historia del mundo, anunciando la fecha del comienzo del período; “</a:t>
            </a:r>
            <a:r>
              <a:rPr lang="es-MX" sz="4400" b="1" dirty="0">
                <a:solidFill>
                  <a:srgbClr val="FFC000"/>
                </a:solidFill>
              </a:rPr>
              <a:t>Sabe, pues, y entiende, que desde la salida de la orden para restaurar y edificar a Jerusalén hasta el Mesías Príncipe, habrá siete semanas, y sesenta y dos semanas; se volverá a edificar la plaza y el muro en tiempos angustiosos</a:t>
            </a:r>
            <a:r>
              <a:rPr lang="es-MX" sz="4400" b="1" dirty="0"/>
              <a:t>”. </a:t>
            </a:r>
            <a:r>
              <a:rPr lang="es-MX" sz="4400" b="1" dirty="0">
                <a:solidFill>
                  <a:srgbClr val="FFC000"/>
                </a:solidFill>
              </a:rPr>
              <a:t>Daniel 9:24-25</a:t>
            </a:r>
            <a:r>
              <a:rPr lang="es-MX" sz="4400" b="1" dirty="0"/>
              <a:t>.</a:t>
            </a:r>
            <a:endParaRPr lang="es-CR" sz="4400" b="1" dirty="0">
              <a:solidFill>
                <a:srgbClr val="FFC000"/>
              </a:solidFill>
            </a:endParaRPr>
          </a:p>
        </p:txBody>
      </p:sp>
    </p:spTree>
    <p:extLst>
      <p:ext uri="{BB962C8B-B14F-4D97-AF65-F5344CB8AC3E}">
        <p14:creationId xmlns:p14="http://schemas.microsoft.com/office/powerpoint/2010/main" val="434904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3847A-D171-85D9-8B68-F55D58A1B8F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1B2ED6C0-1EFD-3E06-2E6F-CCE4D83CF92E}"/>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C43BF42E-BA88-E88D-9460-6E9D3E6A06B4}"/>
              </a:ext>
            </a:extLst>
          </p:cNvPr>
          <p:cNvSpPr>
            <a:spLocks noGrp="1"/>
          </p:cNvSpPr>
          <p:nvPr>
            <p:ph idx="1"/>
          </p:nvPr>
        </p:nvSpPr>
        <p:spPr>
          <a:xfrm>
            <a:off x="479685" y="228599"/>
            <a:ext cx="11467475" cy="6400800"/>
          </a:xfrm>
        </p:spPr>
        <p:txBody>
          <a:bodyPr>
            <a:normAutofit fontScale="92500" lnSpcReduction="20000"/>
          </a:bodyPr>
          <a:lstStyle/>
          <a:p>
            <a:pPr marL="0" indent="0">
              <a:buNone/>
            </a:pPr>
            <a:r>
              <a:rPr lang="es-MX" sz="5400" b="1" dirty="0"/>
              <a:t>El largo período de 2300 días de los cuales las 70 semanas, o 490 años, fueron cortados, empezó con el gran triple mandamiento </a:t>
            </a:r>
            <a:r>
              <a:rPr lang="es-MX" sz="5400" b="1" dirty="0">
                <a:solidFill>
                  <a:srgbClr val="FFC000"/>
                </a:solidFill>
              </a:rPr>
              <a:t>Esdras 6:14 </a:t>
            </a:r>
            <a:r>
              <a:rPr lang="es-MX" sz="5400" b="1" dirty="0"/>
              <a:t>para restaurar y reconstruir Jerusalén, que se expidió en el año </a:t>
            </a:r>
            <a:r>
              <a:rPr lang="es-MX" sz="5400" b="1" u="sng" dirty="0"/>
              <a:t>457 antes de Cristo</a:t>
            </a:r>
            <a:r>
              <a:rPr lang="es-MX" sz="5400" b="1" dirty="0"/>
              <a:t>. Este decreto no entró en vigencia hasta mediados de año </a:t>
            </a:r>
            <a:r>
              <a:rPr lang="es-MX" sz="5400" b="1" dirty="0">
                <a:solidFill>
                  <a:srgbClr val="FFC000"/>
                </a:solidFill>
              </a:rPr>
              <a:t>Esdras 7:9 </a:t>
            </a:r>
            <a:r>
              <a:rPr lang="es-MX" sz="5400" b="1" dirty="0"/>
              <a:t>lo cual marcaría la fecha exacta de la vigencia del decreto </a:t>
            </a:r>
            <a:r>
              <a:rPr lang="es-MX" sz="5400" b="1" u="sng" dirty="0"/>
              <a:t>456½ antes de Cristo</a:t>
            </a:r>
            <a:r>
              <a:rPr lang="es-MX" sz="5400" b="1" dirty="0"/>
              <a:t>.</a:t>
            </a:r>
            <a:endParaRPr lang="es-CR" sz="5400" b="1" dirty="0">
              <a:solidFill>
                <a:srgbClr val="FFC000"/>
              </a:solidFill>
            </a:endParaRPr>
          </a:p>
        </p:txBody>
      </p:sp>
    </p:spTree>
    <p:extLst>
      <p:ext uri="{BB962C8B-B14F-4D97-AF65-F5344CB8AC3E}">
        <p14:creationId xmlns:p14="http://schemas.microsoft.com/office/powerpoint/2010/main" val="2932442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BC30D-5EA1-C2D4-50BF-5A42BCF49DB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523B87A-E3C6-21FB-726D-2D46412F56FC}"/>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3F27A081-B13B-F64B-8512-7B5240818067}"/>
              </a:ext>
            </a:extLst>
          </p:cNvPr>
          <p:cNvSpPr>
            <a:spLocks noGrp="1"/>
          </p:cNvSpPr>
          <p:nvPr>
            <p:ph idx="1"/>
          </p:nvPr>
        </p:nvSpPr>
        <p:spPr>
          <a:xfrm>
            <a:off x="362262" y="228599"/>
            <a:ext cx="11467475" cy="6400800"/>
          </a:xfrm>
        </p:spPr>
        <p:txBody>
          <a:bodyPr>
            <a:normAutofit fontScale="92500" lnSpcReduction="10000"/>
          </a:bodyPr>
          <a:lstStyle/>
          <a:p>
            <a:pPr marL="0" indent="0">
              <a:buNone/>
            </a:pPr>
            <a:r>
              <a:rPr lang="es-MX" sz="6600" b="1" dirty="0"/>
              <a:t>Gabriel divide las </a:t>
            </a:r>
            <a:r>
              <a:rPr lang="es-MX" sz="6600" b="1" u="sng" dirty="0"/>
              <a:t>70 semanas </a:t>
            </a:r>
            <a:r>
              <a:rPr lang="es-MX" sz="6600" b="1" dirty="0"/>
              <a:t>en tres divisiones; </a:t>
            </a:r>
            <a:r>
              <a:rPr lang="es-MX" sz="6600" b="1" u="sng" dirty="0"/>
              <a:t>siete semanas</a:t>
            </a:r>
            <a:r>
              <a:rPr lang="es-MX" sz="6600" b="1" dirty="0"/>
              <a:t>, </a:t>
            </a:r>
            <a:r>
              <a:rPr lang="es-MX" sz="6600" b="1" u="sng" dirty="0"/>
              <a:t>sesenta y dos semanas</a:t>
            </a:r>
            <a:r>
              <a:rPr lang="es-MX" sz="6600" b="1" dirty="0"/>
              <a:t>, y </a:t>
            </a:r>
            <a:r>
              <a:rPr lang="es-MX" sz="6600" b="1" u="sng" dirty="0"/>
              <a:t>una semana</a:t>
            </a:r>
            <a:r>
              <a:rPr lang="es-MX" sz="6600" b="1" dirty="0"/>
              <a:t>. </a:t>
            </a:r>
            <a:r>
              <a:rPr lang="es-MX" sz="6600" b="1" dirty="0">
                <a:solidFill>
                  <a:srgbClr val="FFC000"/>
                </a:solidFill>
              </a:rPr>
              <a:t>Daniel 9:25-27</a:t>
            </a:r>
            <a:r>
              <a:rPr lang="es-MX" sz="6600" b="1" dirty="0"/>
              <a:t>. El profeta Nehemías narra la reconstrucción de las murallas durante tiempos angustiosos.</a:t>
            </a:r>
            <a:endParaRPr lang="es-CR" sz="6600" b="1" dirty="0">
              <a:solidFill>
                <a:srgbClr val="FFC000"/>
              </a:solidFill>
            </a:endParaRPr>
          </a:p>
        </p:txBody>
      </p:sp>
    </p:spTree>
    <p:extLst>
      <p:ext uri="{BB962C8B-B14F-4D97-AF65-F5344CB8AC3E}">
        <p14:creationId xmlns:p14="http://schemas.microsoft.com/office/powerpoint/2010/main" val="1474125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E237E-CDF3-97FD-4F0C-176EB03A4E6C}"/>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01B1087-3536-2991-8E09-50812FD5D983}"/>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252AE55E-659F-AC83-5129-E6250B78AF06}"/>
              </a:ext>
            </a:extLst>
          </p:cNvPr>
          <p:cNvSpPr>
            <a:spLocks noGrp="1"/>
          </p:cNvSpPr>
          <p:nvPr>
            <p:ph idx="1"/>
          </p:nvPr>
        </p:nvSpPr>
        <p:spPr>
          <a:xfrm>
            <a:off x="362262" y="228599"/>
            <a:ext cx="11467475" cy="6400800"/>
          </a:xfrm>
        </p:spPr>
        <p:txBody>
          <a:bodyPr>
            <a:normAutofit fontScale="70000" lnSpcReduction="20000"/>
          </a:bodyPr>
          <a:lstStyle/>
          <a:p>
            <a:pPr marL="0" indent="0">
              <a:buNone/>
            </a:pPr>
            <a:r>
              <a:rPr lang="es-MX" sz="6600" b="1" dirty="0"/>
              <a:t>Las siete semanas y las sesenta y dos semanas, o </a:t>
            </a:r>
            <a:r>
              <a:rPr lang="es-MX" sz="6600" b="1" u="sng" dirty="0"/>
              <a:t>sesenta y nueve semanas en total</a:t>
            </a:r>
            <a:r>
              <a:rPr lang="es-MX" sz="6600" b="1" dirty="0"/>
              <a:t>, debían extenderse hasta el Mesías Príncipe. Sesenta y nueve semanas equivalen a </a:t>
            </a:r>
            <a:r>
              <a:rPr lang="es-MX" sz="6600" b="1" u="sng" dirty="0"/>
              <a:t>69x7=483 años</a:t>
            </a:r>
            <a:r>
              <a:rPr lang="es-MX" sz="6600" b="1" dirty="0"/>
              <a:t>. Esto tomado de 456½ A.C. nos lleva hasta 26½ D.C. En la primavera del año 27 D.C., o 26½ D.C., Jesús fue </a:t>
            </a:r>
            <a:r>
              <a:rPr lang="es-MX" sz="6600" b="1" u="sng" dirty="0"/>
              <a:t>ungido por el Espíritu Santo durante su bautismo</a:t>
            </a:r>
            <a:r>
              <a:rPr lang="es-MX" sz="6600" b="1" dirty="0"/>
              <a:t>, y por lo tanto era el Cristo, el Mesías, el Ungido. </a:t>
            </a:r>
            <a:r>
              <a:rPr lang="es-MX" sz="6600" b="1" dirty="0">
                <a:solidFill>
                  <a:srgbClr val="FFC000"/>
                </a:solidFill>
              </a:rPr>
              <a:t>Juan 1:41; Lucas 3:21-22; Hechos 10:38</a:t>
            </a:r>
            <a:endParaRPr lang="es-CR" sz="6600" b="1" dirty="0">
              <a:solidFill>
                <a:srgbClr val="FFC000"/>
              </a:solidFill>
            </a:endParaRPr>
          </a:p>
        </p:txBody>
      </p:sp>
    </p:spTree>
    <p:extLst>
      <p:ext uri="{BB962C8B-B14F-4D97-AF65-F5344CB8AC3E}">
        <p14:creationId xmlns:p14="http://schemas.microsoft.com/office/powerpoint/2010/main" val="2254662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BD289-DE2E-10AA-D0C4-C625D7FEB78C}"/>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152B0C26-09F5-EF2F-4880-C6110E288235}"/>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A07B07D8-E63A-9413-9686-6767F98EB595}"/>
              </a:ext>
            </a:extLst>
          </p:cNvPr>
          <p:cNvSpPr>
            <a:spLocks noGrp="1"/>
          </p:cNvSpPr>
          <p:nvPr>
            <p:ph idx="1"/>
          </p:nvPr>
        </p:nvSpPr>
        <p:spPr>
          <a:xfrm>
            <a:off x="479685" y="228599"/>
            <a:ext cx="11467475" cy="6400800"/>
          </a:xfrm>
        </p:spPr>
        <p:txBody>
          <a:bodyPr>
            <a:normAutofit fontScale="92500" lnSpcReduction="20000"/>
          </a:bodyPr>
          <a:lstStyle/>
          <a:p>
            <a:pPr marL="0" indent="0">
              <a:buNone/>
            </a:pPr>
            <a:r>
              <a:rPr lang="es-MX" sz="4800" b="1" dirty="0"/>
              <a:t>Después que transcurrieran las siete semanas y las sesenta y dos semanas, el Mesías sería “</a:t>
            </a:r>
            <a:r>
              <a:rPr lang="es-MX" sz="4800" b="1" dirty="0">
                <a:solidFill>
                  <a:srgbClr val="FFC000"/>
                </a:solidFill>
              </a:rPr>
              <a:t>cortado, pero no por sí mismo</a:t>
            </a:r>
            <a:r>
              <a:rPr lang="es-MX" sz="4800" b="1" dirty="0"/>
              <a:t>”. Él murió para </a:t>
            </a:r>
            <a:r>
              <a:rPr lang="es-MX" sz="4800" b="1" u="sng" dirty="0">
                <a:solidFill>
                  <a:srgbClr val="FFFF00"/>
                </a:solidFill>
              </a:rPr>
              <a:t>expiar [pagar por]</a:t>
            </a:r>
            <a:r>
              <a:rPr lang="es-MX" sz="4800" b="1" u="sng" dirty="0"/>
              <a:t> los pecados del mundo</a:t>
            </a:r>
            <a:r>
              <a:rPr lang="es-MX" sz="4800" b="1" dirty="0"/>
              <a:t>. Después de declarar que el Mesías sería cortado, Gabriel agregó: “</a:t>
            </a:r>
            <a:r>
              <a:rPr lang="es-MX" sz="4800" b="1" dirty="0">
                <a:solidFill>
                  <a:srgbClr val="FFC000"/>
                </a:solidFill>
              </a:rPr>
              <a:t>Y por otra semana confirmará el pacto con muchos; a la mitad de la semana hará cesar el sacrificio y la ofrenda</a:t>
            </a:r>
            <a:r>
              <a:rPr lang="es-MX" sz="4800" b="1" dirty="0"/>
              <a:t>”. </a:t>
            </a:r>
            <a:r>
              <a:rPr lang="es-MX" sz="4800" b="1" dirty="0">
                <a:solidFill>
                  <a:srgbClr val="FFC000"/>
                </a:solidFill>
              </a:rPr>
              <a:t>Daniel 9:27</a:t>
            </a:r>
            <a:r>
              <a:rPr lang="es-MX" sz="4800" b="1" dirty="0"/>
              <a:t>. El ministerio de Cristo después del bautismo continuó por </a:t>
            </a:r>
            <a:r>
              <a:rPr lang="es-MX" sz="4800" b="1" u="sng" dirty="0"/>
              <a:t>tres años y medio, o media semana profética</a:t>
            </a:r>
            <a:r>
              <a:rPr lang="es-MX" sz="4800" b="1" dirty="0"/>
              <a:t>.</a:t>
            </a:r>
            <a:endParaRPr lang="es-CR" sz="4800" b="1" dirty="0">
              <a:solidFill>
                <a:srgbClr val="FFC000"/>
              </a:solidFill>
            </a:endParaRPr>
          </a:p>
        </p:txBody>
      </p:sp>
    </p:spTree>
    <p:extLst>
      <p:ext uri="{BB962C8B-B14F-4D97-AF65-F5344CB8AC3E}">
        <p14:creationId xmlns:p14="http://schemas.microsoft.com/office/powerpoint/2010/main" val="6607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BDE1C-EF8B-3ABD-A664-0A0CD04F4591}"/>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8524B6CA-969A-AE8C-4E64-3740C123B636}"/>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BDD165EC-0B87-B546-C606-411155D6F6FC}"/>
              </a:ext>
            </a:extLst>
          </p:cNvPr>
          <p:cNvSpPr>
            <a:spLocks noGrp="1"/>
          </p:cNvSpPr>
          <p:nvPr>
            <p:ph idx="1"/>
          </p:nvPr>
        </p:nvSpPr>
        <p:spPr>
          <a:xfrm>
            <a:off x="449705" y="299804"/>
            <a:ext cx="11467475" cy="6400800"/>
          </a:xfrm>
        </p:spPr>
        <p:txBody>
          <a:bodyPr>
            <a:normAutofit fontScale="92500" lnSpcReduction="20000"/>
          </a:bodyPr>
          <a:lstStyle/>
          <a:p>
            <a:pPr marL="0" indent="0">
              <a:buNone/>
            </a:pPr>
            <a:r>
              <a:rPr lang="es-MX" sz="4800" b="1" dirty="0"/>
              <a:t>Cristo fue cortado en la mitad de la semana 70, pero toda la semana setenta había sido “determinada” sobre los judíos. Cristo le ordenó a sus discípulos que empezaran su trabajo en Jerusalén, y no fue sino hasta el apedreamiento de Esteban en el año 34 D.C., o sea 3½ años después de la crucifixión, que </a:t>
            </a:r>
            <a:r>
              <a:rPr lang="es-MX" sz="4800" b="1" u="sng" dirty="0"/>
              <a:t>el evangelio fue a los gentiles</a:t>
            </a:r>
            <a:r>
              <a:rPr lang="es-MX" sz="4800" b="1" dirty="0"/>
              <a:t>. El pacto fue confirmado por los discípulos, </a:t>
            </a:r>
            <a:r>
              <a:rPr lang="es-MX" sz="4800" b="1" dirty="0">
                <a:solidFill>
                  <a:srgbClr val="FFC000"/>
                </a:solidFill>
              </a:rPr>
              <a:t>Hebreos 2:2-3,</a:t>
            </a:r>
            <a:r>
              <a:rPr lang="es-MX" sz="4800" b="1" dirty="0"/>
              <a:t> porque ellos confinaron sus trabajos a los judíos hasta el año </a:t>
            </a:r>
            <a:r>
              <a:rPr lang="es-MX" sz="4800" b="1" u="sng" dirty="0"/>
              <a:t>34 D.C., el fin del período concedido al pueblo</a:t>
            </a:r>
            <a:r>
              <a:rPr lang="es-MX" sz="4800" b="1" dirty="0"/>
              <a:t>. </a:t>
            </a:r>
            <a:r>
              <a:rPr lang="es-MX" sz="4800" b="1" dirty="0">
                <a:solidFill>
                  <a:srgbClr val="FFC000"/>
                </a:solidFill>
              </a:rPr>
              <a:t>Hechos 8:1-4</a:t>
            </a:r>
            <a:r>
              <a:rPr lang="es-MX" sz="4800" b="1" dirty="0"/>
              <a:t>.</a:t>
            </a:r>
            <a:endParaRPr lang="es-CR" sz="4800" b="1" dirty="0">
              <a:solidFill>
                <a:srgbClr val="FFC000"/>
              </a:solidFill>
            </a:endParaRPr>
          </a:p>
        </p:txBody>
      </p:sp>
    </p:spTree>
    <p:extLst>
      <p:ext uri="{BB962C8B-B14F-4D97-AF65-F5344CB8AC3E}">
        <p14:creationId xmlns:p14="http://schemas.microsoft.com/office/powerpoint/2010/main" val="3265751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80909-980E-7AA9-46DA-50F6F9DF747B}"/>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20445514-1490-1C55-70C2-F3FB1A36F317}"/>
              </a:ext>
            </a:extLst>
          </p:cNvPr>
          <p:cNvPicPr>
            <a:picLocks noChangeAspect="1"/>
          </p:cNvPicPr>
          <p:nvPr/>
        </p:nvPicPr>
        <p:blipFill>
          <a:blip r:embed="rId2"/>
          <a:stretch>
            <a:fillRect/>
          </a:stretch>
        </p:blipFill>
        <p:spPr>
          <a:xfrm>
            <a:off x="0" y="0"/>
            <a:ext cx="12192000" cy="6857999"/>
          </a:xfrm>
          <a:prstGeom prst="rect">
            <a:avLst/>
          </a:prstGeom>
        </p:spPr>
      </p:pic>
      <p:pic>
        <p:nvPicPr>
          <p:cNvPr id="6" name="Marcador de contenido 5">
            <a:extLst>
              <a:ext uri="{FF2B5EF4-FFF2-40B4-BE49-F238E27FC236}">
                <a16:creationId xmlns:a16="http://schemas.microsoft.com/office/drawing/2014/main" id="{CE5C26D4-186E-891C-C3EC-71955DDC85D2}"/>
              </a:ext>
            </a:extLst>
          </p:cNvPr>
          <p:cNvPicPr>
            <a:picLocks noGrp="1" noChangeAspect="1"/>
          </p:cNvPicPr>
          <p:nvPr>
            <p:ph idx="1"/>
          </p:nvPr>
        </p:nvPicPr>
        <p:blipFill>
          <a:blip r:embed="rId3"/>
          <a:stretch>
            <a:fillRect/>
          </a:stretch>
        </p:blipFill>
        <p:spPr>
          <a:xfrm>
            <a:off x="554636" y="22932"/>
            <a:ext cx="11167905" cy="6782602"/>
          </a:xfrm>
        </p:spPr>
      </p:pic>
    </p:spTree>
    <p:extLst>
      <p:ext uri="{BB962C8B-B14F-4D97-AF65-F5344CB8AC3E}">
        <p14:creationId xmlns:p14="http://schemas.microsoft.com/office/powerpoint/2010/main" val="3942626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EAB4A-DF1F-0029-6CE6-6202D91B8AEA}"/>
            </a:ext>
          </a:extLst>
        </p:cNvPr>
        <p:cNvGrpSpPr/>
        <p:nvPr/>
      </p:nvGrpSpPr>
      <p:grpSpPr>
        <a:xfrm>
          <a:off x="0" y="0"/>
          <a:ext cx="0" cy="0"/>
          <a:chOff x="0" y="0"/>
          <a:chExt cx="0" cy="0"/>
        </a:xfrm>
      </p:grpSpPr>
      <p:pic>
        <p:nvPicPr>
          <p:cNvPr id="3" name="Imagen 2" descr="4">
            <a:extLst>
              <a:ext uri="{FF2B5EF4-FFF2-40B4-BE49-F238E27FC236}">
                <a16:creationId xmlns:a16="http://schemas.microsoft.com/office/drawing/2014/main" id="{37410970-8672-CF0C-B43C-7441CA86C59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404"/>
            <a:ext cx="12192000" cy="6858000"/>
          </a:xfrm>
          <a:prstGeom prst="rect">
            <a:avLst/>
          </a:prstGeom>
        </p:spPr>
      </p:pic>
      <p:sp>
        <p:nvSpPr>
          <p:cNvPr id="4" name="CuadroTexto 3">
            <a:extLst>
              <a:ext uri="{FF2B5EF4-FFF2-40B4-BE49-F238E27FC236}">
                <a16:creationId xmlns:a16="http://schemas.microsoft.com/office/drawing/2014/main" id="{07990C21-440E-BDC5-BF0D-80DDE72DE69B}"/>
              </a:ext>
            </a:extLst>
          </p:cNvPr>
          <p:cNvSpPr txBox="1"/>
          <p:nvPr/>
        </p:nvSpPr>
        <p:spPr>
          <a:xfrm>
            <a:off x="553596" y="1237817"/>
            <a:ext cx="4903376" cy="1077218"/>
          </a:xfrm>
          <a:prstGeom prst="rect">
            <a:avLst/>
          </a:prstGeom>
          <a:noFill/>
        </p:spPr>
        <p:txBody>
          <a:bodyPr wrap="square" rtlCol="0">
            <a:spAutoFit/>
          </a:bodyPr>
          <a:lstStyle/>
          <a:p>
            <a:pPr lvl="0" defTabSz="457200">
              <a:defRPr/>
            </a:pPr>
            <a:r>
              <a:rPr lang="es-MX" sz="3200" dirty="0">
                <a:solidFill>
                  <a:prstClr val="white"/>
                </a:solidFill>
              </a:rPr>
              <a:t>Terminar la transgresión es lo mismo que</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6CA77739-C5FE-D2F5-B50E-9E80562FC9AF}"/>
              </a:ext>
            </a:extLst>
          </p:cNvPr>
          <p:cNvSpPr txBox="1"/>
          <p:nvPr/>
        </p:nvSpPr>
        <p:spPr>
          <a:xfrm>
            <a:off x="648929" y="368422"/>
            <a:ext cx="5022353" cy="584775"/>
          </a:xfrm>
          <a:prstGeom prst="rect">
            <a:avLst/>
          </a:prstGeom>
          <a:noFill/>
        </p:spPr>
        <p:txBody>
          <a:bodyPr wrap="square" rtlCol="0">
            <a:spAutoFit/>
          </a:bodyPr>
          <a:lstStyle/>
          <a:p>
            <a:pPr lvl="0" defTabSz="457200">
              <a:defRPr/>
            </a:pPr>
            <a:r>
              <a:rPr lang="es-ES" sz="3200" dirty="0">
                <a:solidFill>
                  <a:prstClr val="white"/>
                </a:solidFill>
              </a:rPr>
              <a:t>Siete días proféticos</a:t>
            </a:r>
          </a:p>
        </p:txBody>
      </p:sp>
      <p:sp>
        <p:nvSpPr>
          <p:cNvPr id="6" name="CuadroTexto 5">
            <a:extLst>
              <a:ext uri="{FF2B5EF4-FFF2-40B4-BE49-F238E27FC236}">
                <a16:creationId xmlns:a16="http://schemas.microsoft.com/office/drawing/2014/main" id="{328DF98F-9E0F-CBB3-2D6B-FDDA0A1F948B}"/>
              </a:ext>
            </a:extLst>
          </p:cNvPr>
          <p:cNvSpPr txBox="1"/>
          <p:nvPr/>
        </p:nvSpPr>
        <p:spPr>
          <a:xfrm>
            <a:off x="648052" y="3867213"/>
            <a:ext cx="4236768" cy="1077218"/>
          </a:xfrm>
          <a:prstGeom prst="rect">
            <a:avLst/>
          </a:prstGeom>
          <a:noFill/>
        </p:spPr>
        <p:txBody>
          <a:bodyPr wrap="square" rtlCol="0">
            <a:spAutoFit/>
          </a:bodyPr>
          <a:lstStyle/>
          <a:p>
            <a:pPr lvl="0" defTabSz="457200">
              <a:defRPr/>
            </a:pPr>
            <a:r>
              <a:rPr lang="es-MX" sz="3200" dirty="0">
                <a:solidFill>
                  <a:prstClr val="white"/>
                </a:solidFill>
              </a:rPr>
              <a:t>Inicio del periodo de 2300 años</a:t>
            </a:r>
            <a:endParaRPr lang="es-ES" sz="3200" dirty="0">
              <a:solidFill>
                <a:prstClr val="white"/>
              </a:solidFill>
              <a:latin typeface="Calibri" panose="020F0502020204030204"/>
            </a:endParaRPr>
          </a:p>
        </p:txBody>
      </p:sp>
      <p:sp>
        <p:nvSpPr>
          <p:cNvPr id="7" name="CuadroTexto 6">
            <a:extLst>
              <a:ext uri="{FF2B5EF4-FFF2-40B4-BE49-F238E27FC236}">
                <a16:creationId xmlns:a16="http://schemas.microsoft.com/office/drawing/2014/main" id="{CFA57721-AE71-C42F-A8EF-DF872594A625}"/>
              </a:ext>
            </a:extLst>
          </p:cNvPr>
          <p:cNvSpPr txBox="1"/>
          <p:nvPr/>
        </p:nvSpPr>
        <p:spPr>
          <a:xfrm>
            <a:off x="648052" y="5335557"/>
            <a:ext cx="4334579" cy="584775"/>
          </a:xfrm>
          <a:prstGeom prst="rect">
            <a:avLst/>
          </a:prstGeom>
          <a:noFill/>
        </p:spPr>
        <p:txBody>
          <a:bodyPr wrap="square" rtlCol="0">
            <a:spAutoFit/>
          </a:bodyPr>
          <a:lstStyle/>
          <a:p>
            <a:pPr lvl="0" defTabSz="457200">
              <a:defRPr/>
            </a:pPr>
            <a:r>
              <a:rPr lang="es-ES" sz="3200" dirty="0">
                <a:solidFill>
                  <a:prstClr val="white"/>
                </a:solidFill>
              </a:rPr>
              <a:t>Muerte de Cristo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97206E97-9E7E-7A83-B1B2-A299DB30A7FE}"/>
              </a:ext>
            </a:extLst>
          </p:cNvPr>
          <p:cNvSpPr txBox="1"/>
          <p:nvPr/>
        </p:nvSpPr>
        <p:spPr>
          <a:xfrm>
            <a:off x="648052" y="2723644"/>
            <a:ext cx="4714464" cy="584775"/>
          </a:xfrm>
          <a:prstGeom prst="rect">
            <a:avLst/>
          </a:prstGeom>
          <a:noFill/>
        </p:spPr>
        <p:txBody>
          <a:bodyPr wrap="square" rtlCol="0">
            <a:spAutoFit/>
          </a:bodyPr>
          <a:lstStyle/>
          <a:p>
            <a:pPr lvl="0" defTabSz="457200">
              <a:defRPr/>
            </a:pPr>
            <a:r>
              <a:rPr lang="es-ES" sz="3200" dirty="0">
                <a:solidFill>
                  <a:prstClr val="white"/>
                </a:solidFill>
              </a:rPr>
              <a:t>Ungir al Santísimo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5AEC24E6-B2E4-1155-49AB-759A01459F1B}"/>
              </a:ext>
            </a:extLst>
          </p:cNvPr>
          <p:cNvSpPr txBox="1"/>
          <p:nvPr/>
        </p:nvSpPr>
        <p:spPr>
          <a:xfrm>
            <a:off x="6528399" y="3417596"/>
            <a:ext cx="4909096" cy="1077218"/>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D. </a:t>
            </a:r>
            <a:r>
              <a:rPr lang="es-MX" sz="3200" noProof="0" dirty="0">
                <a:solidFill>
                  <a:prstClr val="white"/>
                </a:solidFill>
              </a:rPr>
              <a:t>q</a:t>
            </a:r>
            <a:r>
              <a:rPr lang="es-MX" sz="3200" dirty="0" err="1">
                <a:solidFill>
                  <a:prstClr val="white"/>
                </a:solidFill>
              </a:rPr>
              <a:t>uitarle</a:t>
            </a:r>
            <a:r>
              <a:rPr lang="es-MX" sz="3200" dirty="0">
                <a:solidFill>
                  <a:prstClr val="white"/>
                </a:solidFill>
              </a:rPr>
              <a:t> la vida a Cristo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DE3C3DB5-3C3D-B241-0F50-9AFF1C81F9D8}"/>
              </a:ext>
            </a:extLst>
          </p:cNvPr>
          <p:cNvSpPr txBox="1"/>
          <p:nvPr/>
        </p:nvSpPr>
        <p:spPr>
          <a:xfrm>
            <a:off x="6513038" y="1225251"/>
            <a:ext cx="5336235"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B</a:t>
            </a:r>
            <a:r>
              <a:rPr kumimoji="0" lang="es-DO"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s-MX" sz="3200" dirty="0">
                <a:solidFill>
                  <a:prstClr val="white"/>
                </a:solidFill>
              </a:rPr>
              <a:t>Una semana de años</a:t>
            </a:r>
            <a:endParaRPr lang="es-ES" sz="3200" dirty="0">
              <a:solidFill>
                <a:prstClr val="white"/>
              </a:solidFill>
            </a:endParaRPr>
          </a:p>
        </p:txBody>
      </p:sp>
      <p:sp>
        <p:nvSpPr>
          <p:cNvPr id="11" name="CuadroTexto 10">
            <a:extLst>
              <a:ext uri="{FF2B5EF4-FFF2-40B4-BE49-F238E27FC236}">
                <a16:creationId xmlns:a16="http://schemas.microsoft.com/office/drawing/2014/main" id="{2A9DF8DF-80B8-162E-A4AE-CD133948858D}"/>
              </a:ext>
            </a:extLst>
          </p:cNvPr>
          <p:cNvSpPr txBox="1"/>
          <p:nvPr/>
        </p:nvSpPr>
        <p:spPr>
          <a:xfrm>
            <a:off x="6520719" y="266638"/>
            <a:ext cx="4363591"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A. </a:t>
            </a:r>
            <a:r>
              <a:rPr lang="es-MX" sz="3200" dirty="0">
                <a:solidFill>
                  <a:prstClr val="white"/>
                </a:solidFill>
              </a:rPr>
              <a:t>456 y 1/2 A.C.</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219A158B-2F39-31B7-D09C-4A9C071DE12B}"/>
              </a:ext>
            </a:extLst>
          </p:cNvPr>
          <p:cNvSpPr txBox="1"/>
          <p:nvPr/>
        </p:nvSpPr>
        <p:spPr>
          <a:xfrm>
            <a:off x="6513037" y="2077025"/>
            <a:ext cx="5336236" cy="1077218"/>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C. </a:t>
            </a:r>
            <a:r>
              <a:rPr lang="es-MX" sz="3200" dirty="0">
                <a:solidFill>
                  <a:prstClr val="white"/>
                </a:solidFill>
              </a:rPr>
              <a:t>A la mitad de la semana 70</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3FE82122-E8A2-832B-7DEF-D61A3DDD35BB}"/>
              </a:ext>
            </a:extLst>
          </p:cNvPr>
          <p:cNvSpPr txBox="1"/>
          <p:nvPr/>
        </p:nvSpPr>
        <p:spPr>
          <a:xfrm>
            <a:off x="6528399" y="5483612"/>
            <a:ext cx="5105320" cy="1077218"/>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F. </a:t>
            </a:r>
            <a:r>
              <a:rPr lang="es-MX" sz="3200" dirty="0">
                <a:solidFill>
                  <a:prstClr val="white"/>
                </a:solidFill>
              </a:rPr>
              <a:t>Ungir el Santuario Celestial</a:t>
            </a:r>
            <a:endParaRPr kumimoji="0" lang="es-ES" sz="3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CuadroTexto 13">
            <a:extLst>
              <a:ext uri="{FF2B5EF4-FFF2-40B4-BE49-F238E27FC236}">
                <a16:creationId xmlns:a16="http://schemas.microsoft.com/office/drawing/2014/main" id="{2035705C-4B3D-79AD-71C9-7908F5D61E30}"/>
              </a:ext>
            </a:extLst>
          </p:cNvPr>
          <p:cNvSpPr txBox="1"/>
          <p:nvPr/>
        </p:nvSpPr>
        <p:spPr>
          <a:xfrm>
            <a:off x="6528399" y="4748947"/>
            <a:ext cx="53362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E. </a:t>
            </a:r>
            <a:r>
              <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rPr>
              <a:t>457 A.C.</a:t>
            </a:r>
          </a:p>
        </p:txBody>
      </p:sp>
    </p:spTree>
    <p:extLst>
      <p:ext uri="{BB962C8B-B14F-4D97-AF65-F5344CB8AC3E}">
        <p14:creationId xmlns:p14="http://schemas.microsoft.com/office/powerpoint/2010/main" val="309191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10"/>
                                        </p:tgtEl>
                                        <p:attrNameLst>
                                          <p:attrName>style.color</p:attrName>
                                        </p:attrNameLst>
                                      </p:cBhvr>
                                      <p:by>
                                        <p:hsl h="7200000" s="0" l="0"/>
                                      </p:by>
                                    </p:animClr>
                                    <p:animClr clrSpc="hsl" dir="cw">
                                      <p:cBhvr>
                                        <p:cTn id="11" dur="500" fill="hold"/>
                                        <p:tgtEl>
                                          <p:spTgt spid="10"/>
                                        </p:tgtEl>
                                        <p:attrNameLst>
                                          <p:attrName>fillcolor</p:attrName>
                                        </p:attrNameLst>
                                      </p:cBhvr>
                                      <p:by>
                                        <p:hsl h="7200000" s="0" l="0"/>
                                      </p:by>
                                    </p:animClr>
                                    <p:animClr clrSpc="hsl" dir="cw">
                                      <p:cBhvr>
                                        <p:cTn id="12" dur="500" fill="hold"/>
                                        <p:tgtEl>
                                          <p:spTgt spid="10"/>
                                        </p:tgtEl>
                                        <p:attrNameLst>
                                          <p:attrName>stroke.color</p:attrName>
                                        </p:attrNameLst>
                                      </p:cBhvr>
                                      <p:by>
                                        <p:hsl h="7200000" s="0" l="0"/>
                                      </p:by>
                                    </p:animClr>
                                    <p:set>
                                      <p:cBhvr>
                                        <p:cTn id="13" dur="500" fill="hold"/>
                                        <p:tgtEl>
                                          <p:spTgt spid="1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9"/>
                                        </p:tgtEl>
                                        <p:attrNameLst>
                                          <p:attrName>style.color</p:attrName>
                                        </p:attrNameLst>
                                      </p:cBhvr>
                                      <p:by>
                                        <p:hsl h="7200000" s="0" l="0"/>
                                      </p:by>
                                    </p:animClr>
                                    <p:animClr clrSpc="hsl" dir="cw">
                                      <p:cBhvr>
                                        <p:cTn id="22" dur="500" fill="hold"/>
                                        <p:tgtEl>
                                          <p:spTgt spid="9"/>
                                        </p:tgtEl>
                                        <p:attrNameLst>
                                          <p:attrName>fillcolor</p:attrName>
                                        </p:attrNameLst>
                                      </p:cBhvr>
                                      <p:by>
                                        <p:hsl h="7200000" s="0" l="0"/>
                                      </p:by>
                                    </p:animClr>
                                    <p:animClr clrSpc="hsl" dir="cw">
                                      <p:cBhvr>
                                        <p:cTn id="23" dur="500" fill="hold"/>
                                        <p:tgtEl>
                                          <p:spTgt spid="9"/>
                                        </p:tgtEl>
                                        <p:attrNameLst>
                                          <p:attrName>stroke.color</p:attrName>
                                        </p:attrNameLst>
                                      </p:cBhvr>
                                      <p:by>
                                        <p:hsl h="7200000" s="0" l="0"/>
                                      </p:by>
                                    </p:animClr>
                                    <p:set>
                                      <p:cBhvr>
                                        <p:cTn id="24" dur="500" fill="hold"/>
                                        <p:tgtEl>
                                          <p:spTgt spid="9"/>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13"/>
                                        </p:tgtEl>
                                        <p:attrNameLst>
                                          <p:attrName>style.color</p:attrName>
                                        </p:attrNameLst>
                                      </p:cBhvr>
                                      <p:by>
                                        <p:hsl h="7200000" s="0" l="0"/>
                                      </p:by>
                                    </p:animClr>
                                    <p:animClr clrSpc="hsl" dir="cw">
                                      <p:cBhvr>
                                        <p:cTn id="33" dur="500" fill="hold"/>
                                        <p:tgtEl>
                                          <p:spTgt spid="13"/>
                                        </p:tgtEl>
                                        <p:attrNameLst>
                                          <p:attrName>fillcolor</p:attrName>
                                        </p:attrNameLst>
                                      </p:cBhvr>
                                      <p:by>
                                        <p:hsl h="7200000" s="0" l="0"/>
                                      </p:by>
                                    </p:animClr>
                                    <p:animClr clrSpc="hsl" dir="cw">
                                      <p:cBhvr>
                                        <p:cTn id="34" dur="500" fill="hold"/>
                                        <p:tgtEl>
                                          <p:spTgt spid="13"/>
                                        </p:tgtEl>
                                        <p:attrNameLst>
                                          <p:attrName>stroke.color</p:attrName>
                                        </p:attrNameLst>
                                      </p:cBhvr>
                                      <p:by>
                                        <p:hsl h="7200000" s="0" l="0"/>
                                      </p:by>
                                    </p:animClr>
                                    <p:set>
                                      <p:cBhvr>
                                        <p:cTn id="35" dur="500" fill="hold"/>
                                        <p:tgtEl>
                                          <p:spTgt spid="1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11"/>
                                        </p:tgtEl>
                                        <p:attrNameLst>
                                          <p:attrName>style.color</p:attrName>
                                        </p:attrNameLst>
                                      </p:cBhvr>
                                      <p:by>
                                        <p:hsl h="7200000" s="0" l="0"/>
                                      </p:by>
                                    </p:animClr>
                                    <p:animClr clrSpc="hsl" dir="cw">
                                      <p:cBhvr>
                                        <p:cTn id="44" dur="500" fill="hold"/>
                                        <p:tgtEl>
                                          <p:spTgt spid="11"/>
                                        </p:tgtEl>
                                        <p:attrNameLst>
                                          <p:attrName>fillcolor</p:attrName>
                                        </p:attrNameLst>
                                      </p:cBhvr>
                                      <p:by>
                                        <p:hsl h="7200000" s="0" l="0"/>
                                      </p:by>
                                    </p:animClr>
                                    <p:animClr clrSpc="hsl" dir="cw">
                                      <p:cBhvr>
                                        <p:cTn id="45" dur="500" fill="hold"/>
                                        <p:tgtEl>
                                          <p:spTgt spid="11"/>
                                        </p:tgtEl>
                                        <p:attrNameLst>
                                          <p:attrName>stroke.color</p:attrName>
                                        </p:attrNameLst>
                                      </p:cBhvr>
                                      <p:by>
                                        <p:hsl h="7200000" s="0" l="0"/>
                                      </p:by>
                                    </p:animClr>
                                    <p:set>
                                      <p:cBhvr>
                                        <p:cTn id="46" dur="500" fill="hold"/>
                                        <p:tgtEl>
                                          <p:spTgt spid="1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12"/>
                                        </p:tgtEl>
                                        <p:attrNameLst>
                                          <p:attrName>style.color</p:attrName>
                                        </p:attrNameLst>
                                      </p:cBhvr>
                                      <p:by>
                                        <p:hsl h="7200000" s="0" l="0"/>
                                      </p:by>
                                    </p:animClr>
                                    <p:animClr clrSpc="hsl" dir="cw">
                                      <p:cBhvr>
                                        <p:cTn id="55" dur="500" fill="hold"/>
                                        <p:tgtEl>
                                          <p:spTgt spid="12"/>
                                        </p:tgtEl>
                                        <p:attrNameLst>
                                          <p:attrName>fillcolor</p:attrName>
                                        </p:attrNameLst>
                                      </p:cBhvr>
                                      <p:by>
                                        <p:hsl h="7200000" s="0" l="0"/>
                                      </p:by>
                                    </p:animClr>
                                    <p:animClr clrSpc="hsl" dir="cw">
                                      <p:cBhvr>
                                        <p:cTn id="56" dur="500" fill="hold"/>
                                        <p:tgtEl>
                                          <p:spTgt spid="12"/>
                                        </p:tgtEl>
                                        <p:attrNameLst>
                                          <p:attrName>stroke.color</p:attrName>
                                        </p:attrNameLst>
                                      </p:cBhvr>
                                      <p:by>
                                        <p:hsl h="7200000" s="0" l="0"/>
                                      </p:by>
                                    </p:animClr>
                                    <p:set>
                                      <p:cBhvr>
                                        <p:cTn id="57"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9F0BB-7AFA-480E-39AA-C67A3B40B4AB}"/>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A0A953A-FA94-0C35-1068-647A096928DF}"/>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8A70F239-0F96-58A9-3336-0E96ED1FB1F9}"/>
              </a:ext>
            </a:extLst>
          </p:cNvPr>
          <p:cNvSpPr>
            <a:spLocks noGrp="1"/>
          </p:cNvSpPr>
          <p:nvPr>
            <p:ph idx="1"/>
          </p:nvPr>
        </p:nvSpPr>
        <p:spPr>
          <a:xfrm>
            <a:off x="494675" y="119922"/>
            <a:ext cx="11467475" cy="6400800"/>
          </a:xfrm>
        </p:spPr>
        <p:txBody>
          <a:bodyPr>
            <a:normAutofit fontScale="85000" lnSpcReduction="10000"/>
          </a:bodyPr>
          <a:lstStyle/>
          <a:p>
            <a:pPr marL="0" indent="0">
              <a:buNone/>
            </a:pPr>
            <a:r>
              <a:rPr lang="es-MX" sz="6600" b="1" dirty="0"/>
              <a:t>Las </a:t>
            </a:r>
            <a:r>
              <a:rPr lang="es-MX" sz="6600" b="1" u="sng" dirty="0"/>
              <a:t>setenta semanas, o 490 años</a:t>
            </a:r>
            <a:r>
              <a:rPr lang="es-MX" sz="6600" b="1" dirty="0"/>
              <a:t>, terminaron en el año 34 D.C. </a:t>
            </a:r>
          </a:p>
          <a:p>
            <a:pPr marL="0" indent="0">
              <a:buNone/>
            </a:pPr>
            <a:r>
              <a:rPr lang="es-MX" sz="6600" b="1" dirty="0"/>
              <a:t>490 años tomados del período total de 2300 años, deja 1810 años del período restante en el año 34 D.C. [2300-490=1810]. Esto agregado a 34 D.C. nos lleva a </a:t>
            </a:r>
            <a:r>
              <a:rPr lang="es-MX" sz="6600" b="1" u="sng" dirty="0"/>
              <a:t>1844 D.C.</a:t>
            </a:r>
            <a:r>
              <a:rPr lang="es-MX" sz="6600" b="1" dirty="0"/>
              <a:t> [34+1810=1844].</a:t>
            </a:r>
            <a:endParaRPr lang="es-CR" sz="6600" b="1" dirty="0">
              <a:solidFill>
                <a:srgbClr val="FFC000"/>
              </a:solidFill>
            </a:endParaRPr>
          </a:p>
        </p:txBody>
      </p:sp>
    </p:spTree>
    <p:extLst>
      <p:ext uri="{BB962C8B-B14F-4D97-AF65-F5344CB8AC3E}">
        <p14:creationId xmlns:p14="http://schemas.microsoft.com/office/powerpoint/2010/main" val="298914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9584B-F0E4-25A4-B58A-7F460C3015E2}"/>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1DFC3530-6717-B9E6-160C-985A252B8E96}"/>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2E034B4F-9319-B839-19E0-43D9EBFED7CC}"/>
              </a:ext>
            </a:extLst>
          </p:cNvPr>
          <p:cNvSpPr>
            <a:spLocks noGrp="1"/>
          </p:cNvSpPr>
          <p:nvPr>
            <p:ph idx="1"/>
          </p:nvPr>
        </p:nvSpPr>
        <p:spPr>
          <a:xfrm>
            <a:off x="509666" y="228599"/>
            <a:ext cx="11467475" cy="6400800"/>
          </a:xfrm>
        </p:spPr>
        <p:txBody>
          <a:bodyPr>
            <a:normAutofit fontScale="92500" lnSpcReduction="10000"/>
          </a:bodyPr>
          <a:lstStyle/>
          <a:p>
            <a:pPr marL="0" indent="0">
              <a:buNone/>
            </a:pPr>
            <a:r>
              <a:rPr lang="es-MX" sz="4800" b="1" dirty="0"/>
              <a:t>“</a:t>
            </a:r>
            <a:r>
              <a:rPr lang="es-MX" sz="4800" b="1" dirty="0">
                <a:solidFill>
                  <a:srgbClr val="FFC000"/>
                </a:solidFill>
              </a:rPr>
              <a:t>Hasta dos mil trescientas tardes y mañanas; [años] luego el santuario será purificado</a:t>
            </a:r>
            <a:r>
              <a:rPr lang="es-MX" sz="4800" b="1" dirty="0"/>
              <a:t>”. </a:t>
            </a:r>
            <a:r>
              <a:rPr lang="es-MX" sz="4800" b="1" dirty="0">
                <a:solidFill>
                  <a:srgbClr val="FFC000"/>
                </a:solidFill>
              </a:rPr>
              <a:t>Daniel 8:14</a:t>
            </a:r>
            <a:r>
              <a:rPr lang="es-MX" sz="4800" b="1" dirty="0"/>
              <a:t>. El </a:t>
            </a:r>
            <a:r>
              <a:rPr lang="es-MX" sz="4800" b="1" u="sng" dirty="0"/>
              <a:t>santuario terrenal dejó de existir mucho antes </a:t>
            </a:r>
            <a:r>
              <a:rPr lang="es-MX" sz="4800" b="1" dirty="0"/>
              <a:t>de esta fecha; pero había llegado el momento para la </a:t>
            </a:r>
            <a:r>
              <a:rPr lang="es-MX" sz="4800" b="1" u="sng" dirty="0"/>
              <a:t>purificación del santuario antitipo</a:t>
            </a:r>
            <a:r>
              <a:rPr lang="es-MX" sz="4800" b="1" dirty="0"/>
              <a:t>, el trabajo realizado en el </a:t>
            </a:r>
            <a:r>
              <a:rPr lang="es-MX" sz="4800" b="1" u="sng" dirty="0"/>
              <a:t>día de expiación en el santuario terrenal</a:t>
            </a:r>
            <a:r>
              <a:rPr lang="es-MX" sz="4800" b="1" dirty="0"/>
              <a:t>, para empezar en el santuario celestial. En 1844 la gran Corte de la cual no hay apelación se reunió en el </a:t>
            </a:r>
            <a:r>
              <a:rPr lang="es-MX" sz="4800" b="1" u="sng" dirty="0"/>
              <a:t>Lugar Santísimo del santuario celestial</a:t>
            </a:r>
            <a:r>
              <a:rPr lang="es-MX" sz="4800" b="1" dirty="0"/>
              <a:t>.</a:t>
            </a:r>
            <a:endParaRPr lang="es-CR" sz="4800" b="1" dirty="0">
              <a:solidFill>
                <a:srgbClr val="FFC000"/>
              </a:solidFill>
            </a:endParaRPr>
          </a:p>
        </p:txBody>
      </p:sp>
    </p:spTree>
    <p:extLst>
      <p:ext uri="{BB962C8B-B14F-4D97-AF65-F5344CB8AC3E}">
        <p14:creationId xmlns:p14="http://schemas.microsoft.com/office/powerpoint/2010/main" val="778010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8C9288B-E535-6551-8D60-BB54F27387B8}"/>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DB8CE8D5-6F1D-4178-FE20-4DB816032C7B}"/>
              </a:ext>
            </a:extLst>
          </p:cNvPr>
          <p:cNvSpPr>
            <a:spLocks noGrp="1"/>
          </p:cNvSpPr>
          <p:nvPr>
            <p:ph idx="1"/>
          </p:nvPr>
        </p:nvSpPr>
        <p:spPr>
          <a:xfrm>
            <a:off x="449705" y="539646"/>
            <a:ext cx="11467475" cy="5891133"/>
          </a:xfrm>
        </p:spPr>
        <p:txBody>
          <a:bodyPr>
            <a:normAutofit lnSpcReduction="10000"/>
          </a:bodyPr>
          <a:lstStyle/>
          <a:p>
            <a:pPr marL="0" indent="0">
              <a:buNone/>
            </a:pPr>
            <a:r>
              <a:rPr lang="es-MX" sz="4000" b="1" dirty="0"/>
              <a:t>La ronda diaria de servicio durante el año tipificaba la obra de confesar los pecados y dejarlos con Cristo, nuestro </a:t>
            </a:r>
            <a:r>
              <a:rPr lang="es-MX" sz="4000" b="1" u="sng" dirty="0"/>
              <a:t>Gran Cargador de Pecados</a:t>
            </a:r>
            <a:r>
              <a:rPr lang="es-MX" sz="4000" b="1" dirty="0"/>
              <a:t>, en el santuario celestial. Pero Cristo no siempre cargará con los pecados del mundo. Llegará el tiempo cuando Él </a:t>
            </a:r>
            <a:r>
              <a:rPr lang="es-MX" sz="4000" b="1" u="sng" dirty="0"/>
              <a:t>borrará el último vestigio de pecado de los libros del cielo</a:t>
            </a:r>
            <a:r>
              <a:rPr lang="es-MX" sz="4000" b="1" dirty="0"/>
              <a:t>. Entonces los pecados de los justos serán colocados sobre </a:t>
            </a:r>
            <a:r>
              <a:rPr lang="es-MX" sz="4000" b="1" u="sng" dirty="0"/>
              <a:t>Satanás</a:t>
            </a:r>
            <a:r>
              <a:rPr lang="es-MX" sz="4000" b="1" dirty="0"/>
              <a:t>, el </a:t>
            </a:r>
            <a:r>
              <a:rPr lang="es-MX" sz="4000" b="1" u="sng" dirty="0"/>
              <a:t>originador del pecado</a:t>
            </a:r>
            <a:r>
              <a:rPr lang="es-MX" sz="4000" b="1" dirty="0"/>
              <a:t>, y él, con todos los pecados y pecadores, será </a:t>
            </a:r>
            <a:r>
              <a:rPr lang="es-MX" sz="4000" b="1" u="sng" dirty="0"/>
              <a:t>consumido en el lago de fuego</a:t>
            </a:r>
            <a:r>
              <a:rPr lang="es-MX" sz="4000" b="1" dirty="0"/>
              <a:t>.</a:t>
            </a:r>
            <a:endParaRPr lang="es-CR" sz="4000" b="1" dirty="0"/>
          </a:p>
        </p:txBody>
      </p:sp>
    </p:spTree>
    <p:extLst>
      <p:ext uri="{BB962C8B-B14F-4D97-AF65-F5344CB8AC3E}">
        <p14:creationId xmlns:p14="http://schemas.microsoft.com/office/powerpoint/2010/main" val="3660800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DC5B9-B755-AFF1-B95D-ECF41D5A33D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D34B37A-C1FD-48BC-6AF5-C4B9B760468D}"/>
              </a:ext>
            </a:extLst>
          </p:cNvPr>
          <p:cNvPicPr>
            <a:picLocks noChangeAspect="1"/>
          </p:cNvPicPr>
          <p:nvPr/>
        </p:nvPicPr>
        <p:blipFill>
          <a:blip r:embed="rId2"/>
          <a:stretch>
            <a:fillRect/>
          </a:stretch>
        </p:blipFill>
        <p:spPr>
          <a:xfrm>
            <a:off x="0" y="0"/>
            <a:ext cx="12192000" cy="6857999"/>
          </a:xfrm>
          <a:prstGeom prst="rect">
            <a:avLst/>
          </a:prstGeom>
        </p:spPr>
      </p:pic>
      <p:pic>
        <p:nvPicPr>
          <p:cNvPr id="6" name="Marcador de contenido 5">
            <a:extLst>
              <a:ext uri="{FF2B5EF4-FFF2-40B4-BE49-F238E27FC236}">
                <a16:creationId xmlns:a16="http://schemas.microsoft.com/office/drawing/2014/main" id="{3191916A-1451-56A3-65E2-EFE0D231B609}"/>
              </a:ext>
            </a:extLst>
          </p:cNvPr>
          <p:cNvPicPr>
            <a:picLocks noGrp="1" noChangeAspect="1"/>
          </p:cNvPicPr>
          <p:nvPr>
            <p:ph idx="1"/>
          </p:nvPr>
        </p:nvPicPr>
        <p:blipFill>
          <a:blip r:embed="rId3"/>
          <a:stretch>
            <a:fillRect/>
          </a:stretch>
        </p:blipFill>
        <p:spPr>
          <a:xfrm>
            <a:off x="44970" y="1017113"/>
            <a:ext cx="12082073" cy="4844993"/>
          </a:xfrm>
        </p:spPr>
      </p:pic>
    </p:spTree>
    <p:extLst>
      <p:ext uri="{BB962C8B-B14F-4D97-AF65-F5344CB8AC3E}">
        <p14:creationId xmlns:p14="http://schemas.microsoft.com/office/powerpoint/2010/main" val="2465921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5CB86-9EC3-0A66-2151-23D4A74C779B}"/>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1E10230B-00A2-8171-CFFA-2E17541F3F09}"/>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CD90626F-4DEF-B5C0-606C-CDD46B09CA83}"/>
              </a:ext>
            </a:extLst>
          </p:cNvPr>
          <p:cNvSpPr>
            <a:spLocks noGrp="1"/>
          </p:cNvSpPr>
          <p:nvPr>
            <p:ph idx="1"/>
          </p:nvPr>
        </p:nvSpPr>
        <p:spPr>
          <a:xfrm>
            <a:off x="524656" y="228599"/>
            <a:ext cx="11467475" cy="6400800"/>
          </a:xfrm>
        </p:spPr>
        <p:txBody>
          <a:bodyPr>
            <a:normAutofit fontScale="92500" lnSpcReduction="20000"/>
          </a:bodyPr>
          <a:lstStyle/>
          <a:p>
            <a:pPr marL="0" indent="0">
              <a:buNone/>
            </a:pPr>
            <a:r>
              <a:rPr lang="es-MX" sz="6000" b="1" dirty="0"/>
              <a:t>Esta maravillosa profecía de los 2300 años </a:t>
            </a:r>
            <a:r>
              <a:rPr lang="es-MX" sz="6000" b="1" u="sng" dirty="0"/>
              <a:t>empezó con la restauración del pueblo de Dios a sus posesiones terrenales</a:t>
            </a:r>
            <a:r>
              <a:rPr lang="es-MX" sz="6000" b="1" dirty="0"/>
              <a:t>, y la reconstrucción de la santa ciudad de Jerusalén; pero de nuevo los judíos probaron ser </a:t>
            </a:r>
            <a:r>
              <a:rPr lang="es-MX" sz="6000" b="1" u="sng" dirty="0"/>
              <a:t>infieles a su cometido</a:t>
            </a:r>
            <a:r>
              <a:rPr lang="es-MX" sz="6000" b="1" dirty="0"/>
              <a:t>, y </a:t>
            </a:r>
            <a:r>
              <a:rPr lang="es-MX" sz="6000" b="1" u="sng" dirty="0"/>
              <a:t>la tierra de la promesa con la santa ciudad pasó de su control a manos de los impíos</a:t>
            </a:r>
            <a:r>
              <a:rPr lang="es-MX" sz="6000" b="1" dirty="0"/>
              <a:t>.</a:t>
            </a:r>
            <a:endParaRPr lang="es-CR" sz="6000" b="1" dirty="0">
              <a:solidFill>
                <a:srgbClr val="FFC000"/>
              </a:solidFill>
            </a:endParaRPr>
          </a:p>
        </p:txBody>
      </p:sp>
    </p:spTree>
    <p:extLst>
      <p:ext uri="{BB962C8B-B14F-4D97-AF65-F5344CB8AC3E}">
        <p14:creationId xmlns:p14="http://schemas.microsoft.com/office/powerpoint/2010/main" val="545185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D9EB4-B1C3-38F0-1B2E-AFBD1306DC5B}"/>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C5C2E9-3007-66EC-EE2C-0B4F905814F8}"/>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DE3E6CD5-815E-71D9-2891-355DAE573FE6}"/>
              </a:ext>
            </a:extLst>
          </p:cNvPr>
          <p:cNvSpPr>
            <a:spLocks noGrp="1"/>
          </p:cNvSpPr>
          <p:nvPr>
            <p:ph idx="1"/>
          </p:nvPr>
        </p:nvSpPr>
        <p:spPr>
          <a:xfrm>
            <a:off x="509666" y="228600"/>
            <a:ext cx="11467475" cy="6400800"/>
          </a:xfrm>
        </p:spPr>
        <p:txBody>
          <a:bodyPr>
            <a:normAutofit fontScale="92500" lnSpcReduction="20000"/>
          </a:bodyPr>
          <a:lstStyle/>
          <a:p>
            <a:pPr marL="0" indent="0">
              <a:buNone/>
            </a:pPr>
            <a:r>
              <a:rPr lang="es-MX" sz="6000" b="1" dirty="0"/>
              <a:t>La venida de Cristo y su muerte en el Calvario, </a:t>
            </a:r>
            <a:r>
              <a:rPr lang="es-MX" sz="6000" b="1" u="sng" dirty="0"/>
              <a:t>como un gran sello</a:t>
            </a:r>
            <a:r>
              <a:rPr lang="es-MX" sz="6000" b="1" dirty="0"/>
              <a:t>, fija definitivamente toda la profecía, y </a:t>
            </a:r>
            <a:r>
              <a:rPr lang="es-MX" sz="6000" b="1" u="sng" dirty="0"/>
              <a:t>asegura </a:t>
            </a:r>
            <a:r>
              <a:rPr lang="es-MX" sz="6000" b="1" dirty="0"/>
              <a:t>la herencia de la tierra a los fieles; y el juicio que se abrió al cierre del maravilloso período del tiempo profético le dará a los fieles un “título de corte” a la herencia eterna y la ciudad de Dios, la Nueva Jerusalén..</a:t>
            </a:r>
            <a:endParaRPr lang="es-CR" sz="6000" b="1" dirty="0">
              <a:solidFill>
                <a:srgbClr val="FFC000"/>
              </a:solidFill>
            </a:endParaRPr>
          </a:p>
        </p:txBody>
      </p:sp>
    </p:spTree>
    <p:extLst>
      <p:ext uri="{BB962C8B-B14F-4D97-AF65-F5344CB8AC3E}">
        <p14:creationId xmlns:p14="http://schemas.microsoft.com/office/powerpoint/2010/main" val="27471451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67EB3-AB7B-D562-6556-BB5058979F64}"/>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A45582A1-4926-3BF2-BC5C-BAEF6F1DD243}"/>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84D8BB19-3555-E28A-DB5A-99A4E55D4DF5}"/>
              </a:ext>
            </a:extLst>
          </p:cNvPr>
          <p:cNvSpPr>
            <a:spLocks noGrp="1"/>
          </p:cNvSpPr>
          <p:nvPr>
            <p:ph idx="1"/>
          </p:nvPr>
        </p:nvSpPr>
        <p:spPr>
          <a:xfrm>
            <a:off x="362262" y="228599"/>
            <a:ext cx="11467475" cy="6400800"/>
          </a:xfrm>
        </p:spPr>
        <p:txBody>
          <a:bodyPr>
            <a:normAutofit fontScale="92500" lnSpcReduction="10000"/>
          </a:bodyPr>
          <a:lstStyle/>
          <a:p>
            <a:pPr marL="0" indent="0">
              <a:buNone/>
            </a:pPr>
            <a:r>
              <a:rPr lang="es-MX" sz="4800" b="1" u="sng" dirty="0"/>
              <a:t>EVENTOS UBICADOS POR LOS 2300 AÑOS</a:t>
            </a:r>
          </a:p>
          <a:p>
            <a:pPr marL="1143000" indent="-1143000">
              <a:buFont typeface="+mj-lt"/>
              <a:buAutoNum type="arabicPeriod"/>
            </a:pPr>
            <a:r>
              <a:rPr lang="es-MX" sz="4800" b="1" dirty="0"/>
              <a:t>Bautismo de Cristo </a:t>
            </a:r>
            <a:r>
              <a:rPr lang="es-MX" sz="4800" b="1" dirty="0">
                <a:solidFill>
                  <a:srgbClr val="FFC000"/>
                </a:solidFill>
              </a:rPr>
              <a:t>Daniel 9:25; Juan 1:41; Lucas 3:21</a:t>
            </a:r>
            <a:r>
              <a:rPr lang="es-MX" sz="4800" b="1" dirty="0"/>
              <a:t>.</a:t>
            </a:r>
          </a:p>
          <a:p>
            <a:pPr marL="1143000" indent="-1143000">
              <a:buFont typeface="+mj-lt"/>
              <a:buAutoNum type="arabicPeriod"/>
            </a:pPr>
            <a:r>
              <a:rPr lang="es-MX" sz="4800" b="1" dirty="0"/>
              <a:t>Muerte de Cristo </a:t>
            </a:r>
            <a:r>
              <a:rPr lang="es-MX" sz="4800" b="1" dirty="0">
                <a:solidFill>
                  <a:srgbClr val="FFC000"/>
                </a:solidFill>
              </a:rPr>
              <a:t>Daniel 9:26-27</a:t>
            </a:r>
            <a:r>
              <a:rPr lang="es-MX" sz="4800" b="1" dirty="0"/>
              <a:t>.</a:t>
            </a:r>
          </a:p>
          <a:p>
            <a:pPr marL="1143000" indent="-1143000">
              <a:buFont typeface="+mj-lt"/>
              <a:buAutoNum type="arabicPeriod"/>
            </a:pPr>
            <a:r>
              <a:rPr lang="es-MX" sz="4800" b="1" dirty="0"/>
              <a:t>Ungimiento del santuario celestial </a:t>
            </a:r>
            <a:r>
              <a:rPr lang="es-MX" sz="4800" b="1" dirty="0">
                <a:solidFill>
                  <a:srgbClr val="FFC000"/>
                </a:solidFill>
              </a:rPr>
              <a:t>Daniel 9:24</a:t>
            </a:r>
            <a:r>
              <a:rPr lang="es-MX" sz="4800" b="1" dirty="0"/>
              <a:t>.</a:t>
            </a:r>
          </a:p>
          <a:p>
            <a:pPr marL="1143000" indent="-1143000">
              <a:buFont typeface="+mj-lt"/>
              <a:buAutoNum type="arabicPeriod"/>
            </a:pPr>
            <a:r>
              <a:rPr lang="es-MX" sz="4800" b="1" dirty="0"/>
              <a:t>El Evangelio a los gentiles </a:t>
            </a:r>
            <a:r>
              <a:rPr lang="es-MX" sz="4800" b="1" dirty="0">
                <a:solidFill>
                  <a:srgbClr val="FFC000"/>
                </a:solidFill>
              </a:rPr>
              <a:t>Daniel 9:27; Hebreos 2:3; Hechos 8:4</a:t>
            </a:r>
            <a:r>
              <a:rPr lang="es-MX" sz="4800" b="1" dirty="0"/>
              <a:t>.</a:t>
            </a:r>
          </a:p>
          <a:p>
            <a:pPr marL="1143000" indent="-1143000">
              <a:buFont typeface="+mj-lt"/>
              <a:buAutoNum type="arabicPeriod"/>
            </a:pPr>
            <a:r>
              <a:rPr lang="es-MX" sz="4800" b="1" dirty="0"/>
              <a:t>Inicio del juicio investigador </a:t>
            </a:r>
            <a:r>
              <a:rPr lang="es-MX" sz="4800" b="1" dirty="0">
                <a:solidFill>
                  <a:srgbClr val="FFC000"/>
                </a:solidFill>
              </a:rPr>
              <a:t>Daniel 8:14</a:t>
            </a:r>
            <a:r>
              <a:rPr lang="es-MX" sz="4800" b="1" dirty="0"/>
              <a:t>.</a:t>
            </a:r>
            <a:endParaRPr lang="es-CR" sz="4800" b="1" dirty="0">
              <a:solidFill>
                <a:srgbClr val="FFC000"/>
              </a:solidFill>
            </a:endParaRPr>
          </a:p>
        </p:txBody>
      </p:sp>
    </p:spTree>
    <p:extLst>
      <p:ext uri="{BB962C8B-B14F-4D97-AF65-F5344CB8AC3E}">
        <p14:creationId xmlns:p14="http://schemas.microsoft.com/office/powerpoint/2010/main" val="777155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87BF9-68CE-316B-20AA-1F120FE12DB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603898A-A8D9-B312-94E1-404BF85D8259}"/>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94DAF9FA-1F45-AD8B-E6DB-E841D140E32C}"/>
              </a:ext>
            </a:extLst>
          </p:cNvPr>
          <p:cNvSpPr>
            <a:spLocks noGrp="1"/>
          </p:cNvSpPr>
          <p:nvPr>
            <p:ph idx="1"/>
          </p:nvPr>
        </p:nvSpPr>
        <p:spPr>
          <a:xfrm>
            <a:off x="362262" y="228599"/>
            <a:ext cx="11467475" cy="6400800"/>
          </a:xfrm>
        </p:spPr>
        <p:txBody>
          <a:bodyPr>
            <a:normAutofit fontScale="92500" lnSpcReduction="10000"/>
          </a:bodyPr>
          <a:lstStyle/>
          <a:p>
            <a:pPr marL="0" indent="0">
              <a:buNone/>
            </a:pPr>
            <a:r>
              <a:rPr lang="es-MX" sz="4000" b="1" dirty="0"/>
              <a:t>"HASTA DOS MIL Y TRESCIENTOS DÍAS (AÑOS); Y EL SANTUARIO SERÁ PURIFICADO."</a:t>
            </a:r>
          </a:p>
          <a:p>
            <a:pPr marL="1143000" indent="-1143000">
              <a:buFont typeface="+mj-lt"/>
              <a:buAutoNum type="arabicPeriod"/>
            </a:pPr>
            <a:r>
              <a:rPr lang="es-MX" sz="4000" b="1" dirty="0"/>
              <a:t>La orden de Artajerjes, rey de Persia, para restaurar y reedificar Jerusalén, fue dada en 457 </a:t>
            </a:r>
            <a:r>
              <a:rPr lang="es-MX" sz="4000" b="1" dirty="0" err="1"/>
              <a:t>ant</a:t>
            </a:r>
            <a:r>
              <a:rPr lang="es-MX" sz="4000" b="1" dirty="0"/>
              <a:t>. de J.C. (</a:t>
            </a:r>
            <a:r>
              <a:rPr lang="es-MX" sz="4000" b="1" dirty="0">
                <a:solidFill>
                  <a:srgbClr val="FFC000"/>
                </a:solidFill>
              </a:rPr>
              <a:t>Daniel 9:25; Esdras 6:1, 6-12.</a:t>
            </a:r>
            <a:r>
              <a:rPr lang="es-MX" sz="4000" b="1" dirty="0"/>
              <a:t>)</a:t>
            </a:r>
          </a:p>
          <a:p>
            <a:pPr marL="1143000" indent="-1143000">
              <a:buFont typeface="+mj-lt"/>
              <a:buAutoNum type="arabicPeriod"/>
            </a:pPr>
            <a:r>
              <a:rPr lang="es-MX" sz="4000" b="1" dirty="0"/>
              <a:t>La reconstrucción y restauración de Jerusalén se terminó al fin de los primeros 49 años de la profecía de Daniel. (</a:t>
            </a:r>
            <a:r>
              <a:rPr lang="es-MX" sz="4000" b="1" dirty="0">
                <a:solidFill>
                  <a:srgbClr val="FFC000"/>
                </a:solidFill>
              </a:rPr>
              <a:t>Daniel 9:25</a:t>
            </a:r>
            <a:r>
              <a:rPr lang="es-MX" sz="4000" b="1" dirty="0"/>
              <a:t>.)</a:t>
            </a:r>
          </a:p>
          <a:p>
            <a:pPr marL="1143000" indent="-1143000">
              <a:buFont typeface="+mj-lt"/>
              <a:buAutoNum type="arabicPeriod"/>
            </a:pPr>
            <a:r>
              <a:rPr lang="es-MX" sz="4000" b="1" dirty="0"/>
              <a:t>Jesús fue ungido del Espíritu Santo en ocasión de su bautismo. (</a:t>
            </a:r>
            <a:r>
              <a:rPr lang="es-MX" sz="4000" b="1" dirty="0">
                <a:solidFill>
                  <a:srgbClr val="FFC000"/>
                </a:solidFill>
              </a:rPr>
              <a:t>S. Mateo 3:16; Hechos 10:38</a:t>
            </a:r>
            <a:r>
              <a:rPr lang="es-MX" sz="4000" b="1" dirty="0"/>
              <a:t>.) De 457 </a:t>
            </a:r>
            <a:r>
              <a:rPr lang="es-MX" sz="4000" b="1" dirty="0" err="1"/>
              <a:t>ant</a:t>
            </a:r>
            <a:r>
              <a:rPr lang="es-MX" sz="4000" b="1" dirty="0"/>
              <a:t>. de J.C. hasta el Ungido hubo 483 años.</a:t>
            </a:r>
          </a:p>
        </p:txBody>
      </p:sp>
    </p:spTree>
    <p:extLst>
      <p:ext uri="{BB962C8B-B14F-4D97-AF65-F5344CB8AC3E}">
        <p14:creationId xmlns:p14="http://schemas.microsoft.com/office/powerpoint/2010/main" val="27103094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715DA-EBF9-117E-38E0-DAE3A203F601}"/>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4A45EDE-DBC8-F7E4-1D27-35E39BBA77F4}"/>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5D825929-C4E6-E4B4-CABD-75380BAD32CC}"/>
              </a:ext>
            </a:extLst>
          </p:cNvPr>
          <p:cNvSpPr>
            <a:spLocks noGrp="1"/>
          </p:cNvSpPr>
          <p:nvPr>
            <p:ph idx="1"/>
          </p:nvPr>
        </p:nvSpPr>
        <p:spPr>
          <a:xfrm>
            <a:off x="362262" y="228599"/>
            <a:ext cx="11467475" cy="6400800"/>
          </a:xfrm>
        </p:spPr>
        <p:txBody>
          <a:bodyPr>
            <a:normAutofit fontScale="92500" lnSpcReduction="10000"/>
          </a:bodyPr>
          <a:lstStyle/>
          <a:p>
            <a:pPr marL="742950" indent="-742950">
              <a:buFont typeface="+mj-lt"/>
              <a:buAutoNum type="arabicPeriod" startAt="4"/>
            </a:pPr>
            <a:r>
              <a:rPr lang="es-MX" sz="4000" b="1" dirty="0"/>
              <a:t>El Mesías Príncipe fue cortado a la mitad de la semana, cuando fue crucificado, en el año 31 de nuestra era. (</a:t>
            </a:r>
            <a:r>
              <a:rPr lang="es-MX" sz="4000" b="1" dirty="0">
                <a:solidFill>
                  <a:srgbClr val="FFC000"/>
                </a:solidFill>
              </a:rPr>
              <a:t>Daniel 9:27; S. Mateo 27:50,51</a:t>
            </a:r>
            <a:r>
              <a:rPr lang="es-MX" sz="4000" b="1" dirty="0"/>
              <a:t>.)</a:t>
            </a:r>
          </a:p>
          <a:p>
            <a:pPr marL="742950" indent="-742950">
              <a:buFont typeface="+mj-lt"/>
              <a:buAutoNum type="arabicPeriod" startAt="4"/>
            </a:pPr>
            <a:r>
              <a:rPr lang="es-MX" sz="4000" b="1" dirty="0"/>
              <a:t>Desde la muerte de Esteban, el Evangelio fue a los gentiles. (</a:t>
            </a:r>
            <a:r>
              <a:rPr lang="es-MX" sz="4000" b="1" dirty="0">
                <a:solidFill>
                  <a:srgbClr val="FFC000"/>
                </a:solidFill>
              </a:rPr>
              <a:t>Daniel 9:24; Hechos 7:54-56; 8:1</a:t>
            </a:r>
            <a:r>
              <a:rPr lang="es-MX" sz="4000" b="1" dirty="0"/>
              <a:t>.) De 457 al tiempo de los gentiles: 490 años.</a:t>
            </a:r>
          </a:p>
          <a:p>
            <a:pPr marL="742950" indent="-742950">
              <a:buFont typeface="+mj-lt"/>
              <a:buAutoNum type="arabicPeriod" startAt="4"/>
            </a:pPr>
            <a:r>
              <a:rPr lang="es-MX" sz="4000" b="1" dirty="0"/>
              <a:t>Al fin de los 2.300 años, en 1844, se inicia la purificación del santuario celestial, o sea la hora del juicio. (</a:t>
            </a:r>
            <a:r>
              <a:rPr lang="es-MX" sz="4000" b="1" dirty="0">
                <a:solidFill>
                  <a:srgbClr val="FFC000"/>
                </a:solidFill>
              </a:rPr>
              <a:t>Daniel 8:14; Apocalipsis 14:7</a:t>
            </a:r>
            <a:r>
              <a:rPr lang="es-MX" sz="4000" b="1" dirty="0"/>
              <a:t>.)</a:t>
            </a:r>
          </a:p>
          <a:p>
            <a:pPr marL="742950" indent="-742950">
              <a:buFont typeface="+mj-lt"/>
              <a:buAutoNum type="arabicPeriod" startAt="4"/>
            </a:pPr>
            <a:r>
              <a:rPr lang="es-MX" sz="4000" b="1" dirty="0"/>
              <a:t>El triple mensaje de </a:t>
            </a:r>
            <a:r>
              <a:rPr lang="es-MX" sz="4000" b="1" dirty="0">
                <a:solidFill>
                  <a:srgbClr val="FFC000"/>
                </a:solidFill>
              </a:rPr>
              <a:t>Apocalipsis 14:6-12 </a:t>
            </a:r>
            <a:r>
              <a:rPr lang="es-MX" sz="4000" b="1" dirty="0"/>
              <a:t>es proclamado a todo el mundo antes de la segunda venida de Cristo a esta tierra.</a:t>
            </a:r>
            <a:endParaRPr lang="es-CR" sz="4000" b="1" dirty="0">
              <a:solidFill>
                <a:srgbClr val="FFC000"/>
              </a:solidFill>
            </a:endParaRPr>
          </a:p>
        </p:txBody>
      </p:sp>
    </p:spTree>
    <p:extLst>
      <p:ext uri="{BB962C8B-B14F-4D97-AF65-F5344CB8AC3E}">
        <p14:creationId xmlns:p14="http://schemas.microsoft.com/office/powerpoint/2010/main" val="890664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0047927D-8278-105D-702C-2B24C0BC063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C3183BE7-22DA-885F-BD5A-250CB65476A7}"/>
              </a:ext>
            </a:extLst>
          </p:cNvPr>
          <p:cNvSpPr txBox="1"/>
          <p:nvPr/>
        </p:nvSpPr>
        <p:spPr>
          <a:xfrm>
            <a:off x="5756221" y="704537"/>
            <a:ext cx="6086007" cy="4524315"/>
          </a:xfrm>
          <a:prstGeom prst="rect">
            <a:avLst/>
          </a:prstGeom>
          <a:noFill/>
        </p:spPr>
        <p:txBody>
          <a:bodyPr wrap="square" rtlCol="0">
            <a:spAutoFit/>
          </a:bodyPr>
          <a:lstStyle/>
          <a:p>
            <a:r>
              <a:rPr lang="es-CR" sz="4800" b="1" dirty="0"/>
              <a:t>¿Quieres cumplir tu misión de predicar los mensajes de los tres ángeles para que Cristo venga pronto?</a:t>
            </a:r>
          </a:p>
        </p:txBody>
      </p:sp>
    </p:spTree>
    <p:extLst>
      <p:ext uri="{BB962C8B-B14F-4D97-AF65-F5344CB8AC3E}">
        <p14:creationId xmlns:p14="http://schemas.microsoft.com/office/powerpoint/2010/main" val="2303535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0DB87-E8BD-8D12-2478-2393662CA927}"/>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C3385307-D6C8-C2A7-D7C4-ACA07346A7BF}"/>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85A73DFF-7287-A3E4-E96D-6773A016DC09}"/>
              </a:ext>
            </a:extLst>
          </p:cNvPr>
          <p:cNvSpPr>
            <a:spLocks noGrp="1"/>
          </p:cNvSpPr>
          <p:nvPr>
            <p:ph idx="1"/>
          </p:nvPr>
        </p:nvSpPr>
        <p:spPr>
          <a:xfrm>
            <a:off x="449705" y="389744"/>
            <a:ext cx="11467475" cy="6041035"/>
          </a:xfrm>
        </p:spPr>
        <p:txBody>
          <a:bodyPr>
            <a:normAutofit lnSpcReduction="10000"/>
          </a:bodyPr>
          <a:lstStyle/>
          <a:p>
            <a:pPr marL="0" indent="0">
              <a:buNone/>
            </a:pPr>
            <a:r>
              <a:rPr lang="es-MX" sz="4800" b="1" dirty="0"/>
              <a:t>Dios es un Dios de justicia, y </a:t>
            </a:r>
            <a:r>
              <a:rPr lang="es-MX" sz="4800" b="1" u="sng" dirty="0"/>
              <a:t>antes</a:t>
            </a:r>
            <a:r>
              <a:rPr lang="es-MX" sz="4800" b="1" dirty="0"/>
              <a:t> que los pecados de los fieles o los nombres de los infieles sean borrados de los libros del cielo, “</a:t>
            </a:r>
            <a:r>
              <a:rPr lang="es-MX" sz="4800" b="1" dirty="0">
                <a:solidFill>
                  <a:srgbClr val="FFC000"/>
                </a:solidFill>
              </a:rPr>
              <a:t>El que venciere será vestido de vestiduras blancas; y no borraré su nombre del libro de la vida, y confesaré su nombre delante de mi Padre, y delante de sus ángeles</a:t>
            </a:r>
            <a:r>
              <a:rPr lang="es-MX" sz="4800" b="1" dirty="0"/>
              <a:t>.” </a:t>
            </a:r>
            <a:r>
              <a:rPr lang="es-MX" sz="4800" b="1" dirty="0">
                <a:solidFill>
                  <a:srgbClr val="FFC000"/>
                </a:solidFill>
              </a:rPr>
              <a:t>Apocalipsis 3:5 </a:t>
            </a:r>
            <a:r>
              <a:rPr lang="es-MX" sz="4800" b="1" dirty="0"/>
              <a:t>habrá </a:t>
            </a:r>
            <a:r>
              <a:rPr lang="es-MX" sz="4800" b="1" u="sng" dirty="0"/>
              <a:t>una revisión de los registros</a:t>
            </a:r>
            <a:r>
              <a:rPr lang="es-MX" sz="4800" b="1" dirty="0"/>
              <a:t>,-- </a:t>
            </a:r>
            <a:r>
              <a:rPr lang="es-MX" sz="4800" b="1" u="sng" dirty="0"/>
              <a:t>un juicio investigador</a:t>
            </a:r>
            <a:r>
              <a:rPr lang="es-MX" sz="4800" b="1" dirty="0"/>
              <a:t>. </a:t>
            </a:r>
            <a:endParaRPr lang="es-CR" sz="4800" b="1" dirty="0"/>
          </a:p>
        </p:txBody>
      </p:sp>
    </p:spTree>
    <p:extLst>
      <p:ext uri="{BB962C8B-B14F-4D97-AF65-F5344CB8AC3E}">
        <p14:creationId xmlns:p14="http://schemas.microsoft.com/office/powerpoint/2010/main" val="1189084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2C95C-3EA6-0EE4-07D0-8DF25EDCCA4E}"/>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8E77EDE4-C9E2-8242-3A40-26AC60DE948F}"/>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55C62961-CF45-149A-41ED-E82C06FC3BA3}"/>
              </a:ext>
            </a:extLst>
          </p:cNvPr>
          <p:cNvSpPr>
            <a:spLocks noGrp="1"/>
          </p:cNvSpPr>
          <p:nvPr>
            <p:ph idx="1"/>
          </p:nvPr>
        </p:nvSpPr>
        <p:spPr>
          <a:xfrm>
            <a:off x="449705" y="389744"/>
            <a:ext cx="11467475" cy="6041035"/>
          </a:xfrm>
        </p:spPr>
        <p:txBody>
          <a:bodyPr>
            <a:normAutofit fontScale="92500" lnSpcReduction="10000"/>
          </a:bodyPr>
          <a:lstStyle/>
          <a:p>
            <a:pPr marL="0" indent="0">
              <a:buNone/>
            </a:pPr>
            <a:r>
              <a:rPr lang="es-MX" sz="5400" b="1" dirty="0"/>
              <a:t>El servicio en el segundo apartamento del santuario era un tipo de esta obra. Se le llamaba el </a:t>
            </a:r>
            <a:r>
              <a:rPr lang="es-MX" sz="5400" b="1" u="sng" dirty="0"/>
              <a:t>Día de Expiación (Yom Kippur) </a:t>
            </a:r>
            <a:r>
              <a:rPr lang="es-MX" sz="5400" b="1" dirty="0"/>
              <a:t>, o la </a:t>
            </a:r>
            <a:r>
              <a:rPr lang="es-MX" sz="5400" b="1" u="sng" dirty="0"/>
              <a:t>purificación del santuario</a:t>
            </a:r>
            <a:r>
              <a:rPr lang="es-MX" sz="5400" b="1" dirty="0"/>
              <a:t>. El registro declara: “</a:t>
            </a:r>
            <a:r>
              <a:rPr lang="es-MX" sz="5400" b="1" dirty="0">
                <a:solidFill>
                  <a:srgbClr val="FFC000"/>
                </a:solidFill>
              </a:rPr>
              <a:t>Porque en este día se hará expiación por vosotros, y seréis limpios de todos vuestros pecados delante de Jehová</a:t>
            </a:r>
            <a:r>
              <a:rPr lang="es-MX" sz="5400" b="1" dirty="0"/>
              <a:t>”. </a:t>
            </a:r>
            <a:r>
              <a:rPr lang="es-MX" sz="5400" b="1" dirty="0">
                <a:solidFill>
                  <a:srgbClr val="FFC000"/>
                </a:solidFill>
              </a:rPr>
              <a:t>Levítico 16:30</a:t>
            </a:r>
            <a:r>
              <a:rPr lang="es-MX" sz="5400" b="1" dirty="0"/>
              <a:t>.</a:t>
            </a:r>
            <a:endParaRPr lang="es-CR" sz="5400" b="1" dirty="0"/>
          </a:p>
        </p:txBody>
      </p:sp>
    </p:spTree>
    <p:extLst>
      <p:ext uri="{BB962C8B-B14F-4D97-AF65-F5344CB8AC3E}">
        <p14:creationId xmlns:p14="http://schemas.microsoft.com/office/powerpoint/2010/main" val="122282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3CEEA-D1E6-1E52-63AC-9A7C62E46644}"/>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761F55B-9557-8E47-D313-1DBAEF3FB837}"/>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B98F7A99-EA86-9213-8AC9-369D4F6788C7}"/>
              </a:ext>
            </a:extLst>
          </p:cNvPr>
          <p:cNvSpPr>
            <a:spLocks noGrp="1"/>
          </p:cNvSpPr>
          <p:nvPr>
            <p:ph idx="1"/>
          </p:nvPr>
        </p:nvSpPr>
        <p:spPr>
          <a:xfrm>
            <a:off x="449705" y="389744"/>
            <a:ext cx="11467475" cy="6041035"/>
          </a:xfrm>
        </p:spPr>
        <p:txBody>
          <a:bodyPr>
            <a:normAutofit lnSpcReduction="10000"/>
          </a:bodyPr>
          <a:lstStyle/>
          <a:p>
            <a:pPr marL="0" indent="0">
              <a:buNone/>
            </a:pPr>
            <a:r>
              <a:rPr lang="es-MX" sz="6600" b="1" dirty="0"/>
              <a:t>El </a:t>
            </a:r>
            <a:r>
              <a:rPr lang="es-MX" sz="6600" b="1" u="sng" dirty="0"/>
              <a:t>juicio investigador </a:t>
            </a:r>
            <a:r>
              <a:rPr lang="es-MX" sz="6600" b="1" dirty="0"/>
              <a:t>se ve como un proceso de </a:t>
            </a:r>
            <a:r>
              <a:rPr lang="es-MX" sz="6600" b="1" u="sng" dirty="0"/>
              <a:t>preparación</a:t>
            </a:r>
            <a:r>
              <a:rPr lang="es-MX" sz="6600" b="1" dirty="0"/>
              <a:t> para la segunda venida de Cristo. Al final del juicio, se decide quiénes serán salvos y quiénes perdidos.</a:t>
            </a:r>
            <a:endParaRPr lang="es-CR" sz="6600" b="1" dirty="0"/>
          </a:p>
        </p:txBody>
      </p:sp>
    </p:spTree>
    <p:extLst>
      <p:ext uri="{BB962C8B-B14F-4D97-AF65-F5344CB8AC3E}">
        <p14:creationId xmlns:p14="http://schemas.microsoft.com/office/powerpoint/2010/main" val="1702070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907AB-28B6-AF65-6ED2-6832C50E1FF9}"/>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0A817F9B-FEAF-452D-3A0C-6E6C506374A3}"/>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C311CA86-1843-CAEC-63C7-AC8E1243A394}"/>
              </a:ext>
            </a:extLst>
          </p:cNvPr>
          <p:cNvSpPr>
            <a:spLocks noGrp="1"/>
          </p:cNvSpPr>
          <p:nvPr>
            <p:ph idx="1"/>
          </p:nvPr>
        </p:nvSpPr>
        <p:spPr>
          <a:xfrm>
            <a:off x="449705" y="389744"/>
            <a:ext cx="11467475" cy="6041035"/>
          </a:xfrm>
        </p:spPr>
        <p:txBody>
          <a:bodyPr>
            <a:normAutofit fontScale="92500" lnSpcReduction="10000"/>
          </a:bodyPr>
          <a:lstStyle/>
          <a:p>
            <a:pPr marL="0" indent="0">
              <a:buNone/>
            </a:pPr>
            <a:r>
              <a:rPr lang="es-MX" sz="5400" b="1" dirty="0"/>
              <a:t>La relación entre el "</a:t>
            </a:r>
            <a:r>
              <a:rPr lang="es-MX" sz="5400" b="1" u="sng" dirty="0"/>
              <a:t>juicio investigador</a:t>
            </a:r>
            <a:r>
              <a:rPr lang="es-MX" sz="5400" b="1" dirty="0"/>
              <a:t>" y el </a:t>
            </a:r>
            <a:r>
              <a:rPr lang="es-MX" sz="5400" b="1" u="sng" dirty="0"/>
              <a:t>Día de la Expiación </a:t>
            </a:r>
            <a:r>
              <a:rPr lang="es-MX" sz="5400" b="1" dirty="0"/>
              <a:t>es central en la teología adventista del séptimo día. Se basa en una interpretación </a:t>
            </a:r>
            <a:r>
              <a:rPr lang="es-MX" sz="5400" b="1" u="sng" dirty="0"/>
              <a:t>tipológica</a:t>
            </a:r>
            <a:r>
              <a:rPr lang="es-MX" sz="5400" b="1" dirty="0"/>
              <a:t> del </a:t>
            </a:r>
            <a:r>
              <a:rPr lang="es-MX" sz="5400" b="1" u="sng" dirty="0"/>
              <a:t>santuario celestial </a:t>
            </a:r>
            <a:r>
              <a:rPr lang="es-MX" sz="5400" b="1" dirty="0"/>
              <a:t>descrito en Hebreos, donde el Día de la Expiación terrenal prefigura un proceso de juicio celestial que comenzó en 1844.</a:t>
            </a:r>
            <a:endParaRPr lang="es-CR" sz="7200" b="1" dirty="0"/>
          </a:p>
        </p:txBody>
      </p:sp>
    </p:spTree>
    <p:extLst>
      <p:ext uri="{BB962C8B-B14F-4D97-AF65-F5344CB8AC3E}">
        <p14:creationId xmlns:p14="http://schemas.microsoft.com/office/powerpoint/2010/main" val="1672458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D07A9-57EF-BB83-D1B8-EBCDAAC75EEB}"/>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520629E-B7EF-8BF2-60B5-E8B5573AFA65}"/>
              </a:ext>
            </a:extLst>
          </p:cNvPr>
          <p:cNvPicPr>
            <a:picLocks noChangeAspect="1"/>
          </p:cNvPicPr>
          <p:nvPr/>
        </p:nvPicPr>
        <p:blipFill>
          <a:blip r:embed="rId2"/>
          <a:stretch>
            <a:fillRect/>
          </a:stretch>
        </p:blipFill>
        <p:spPr>
          <a:xfrm>
            <a:off x="0" y="0"/>
            <a:ext cx="12192000" cy="6857999"/>
          </a:xfrm>
          <a:prstGeom prst="rect">
            <a:avLst/>
          </a:prstGeom>
        </p:spPr>
      </p:pic>
      <p:sp>
        <p:nvSpPr>
          <p:cNvPr id="7" name="Marcador de contenido 6">
            <a:extLst>
              <a:ext uri="{FF2B5EF4-FFF2-40B4-BE49-F238E27FC236}">
                <a16:creationId xmlns:a16="http://schemas.microsoft.com/office/drawing/2014/main" id="{1F660F0C-BAB1-ED89-C100-623AEEE5464B}"/>
              </a:ext>
            </a:extLst>
          </p:cNvPr>
          <p:cNvSpPr>
            <a:spLocks noGrp="1"/>
          </p:cNvSpPr>
          <p:nvPr>
            <p:ph idx="1"/>
          </p:nvPr>
        </p:nvSpPr>
        <p:spPr>
          <a:xfrm>
            <a:off x="449705" y="389744"/>
            <a:ext cx="11467475" cy="6041035"/>
          </a:xfrm>
        </p:spPr>
        <p:txBody>
          <a:bodyPr>
            <a:normAutofit/>
          </a:bodyPr>
          <a:lstStyle/>
          <a:p>
            <a:pPr marL="0" indent="0">
              <a:buNone/>
            </a:pPr>
            <a:r>
              <a:rPr lang="es-MX" sz="4800" b="1" dirty="0"/>
              <a:t>Aunque no se mencionan registros escritos en Levítico 16, el </a:t>
            </a:r>
            <a:r>
              <a:rPr lang="es-MX" sz="4800" b="1" u="sng" dirty="0"/>
              <a:t>Día de la Expiación</a:t>
            </a:r>
            <a:r>
              <a:rPr lang="es-MX" sz="4800" b="1" dirty="0"/>
              <a:t> puede entenderse como un </a:t>
            </a:r>
            <a:r>
              <a:rPr lang="es-MX" sz="4800" b="1" u="sng" dirty="0"/>
              <a:t>proceso simbólico de juicio </a:t>
            </a:r>
            <a:r>
              <a:rPr lang="es-MX" sz="4800" b="1" dirty="0"/>
              <a:t>donde se evaluaba la condición espiritual del pueblo. Implicaba </a:t>
            </a:r>
            <a:r>
              <a:rPr lang="es-MX" sz="4800" b="1" u="sng" dirty="0"/>
              <a:t>confesión de pecados, arrepentimiento y un compromiso de vivir en armonía con la voluntad de Dios</a:t>
            </a:r>
            <a:r>
              <a:rPr lang="es-MX" sz="4800" b="1" dirty="0"/>
              <a:t>.</a:t>
            </a:r>
            <a:endParaRPr lang="es-CR" sz="6600" b="1" dirty="0"/>
          </a:p>
        </p:txBody>
      </p:sp>
    </p:spTree>
    <p:extLst>
      <p:ext uri="{BB962C8B-B14F-4D97-AF65-F5344CB8AC3E}">
        <p14:creationId xmlns:p14="http://schemas.microsoft.com/office/powerpoint/2010/main" val="337881104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id="{57DD055D-3A75-465B-BCCB-6B4E12EF9D2C}" vid="{2A8BF6A9-D8DF-460F-B5C7-C074C7C07E48}"/>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plantilla" id="{57DD055D-3A75-465B-BCCB-6B4E12EF9D2C}" vid="{FEFEBB52-5A9F-4845-86DB-EC17D5B8C6B3}"/>
    </a:ext>
  </a:extLst>
</a:theme>
</file>

<file path=docProps/app.xml><?xml version="1.0" encoding="utf-8"?>
<Properties xmlns="http://schemas.openxmlformats.org/officeDocument/2006/extended-properties" xmlns:vt="http://schemas.openxmlformats.org/officeDocument/2006/docPropsVTypes">
  <Template>plantilla</Template>
  <TotalTime>403</TotalTime>
  <Words>3421</Words>
  <Application>Microsoft Office PowerPoint</Application>
  <PresentationFormat>Panorámica</PresentationFormat>
  <Paragraphs>90</Paragraphs>
  <Slides>46</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46</vt:i4>
      </vt:variant>
    </vt:vector>
  </HeadingPairs>
  <TitlesOfParts>
    <vt:vector size="56" baseType="lpstr">
      <vt:lpstr>Aptos</vt:lpstr>
      <vt:lpstr>Aptos Display</vt:lpstr>
      <vt:lpstr>Arial</vt:lpstr>
      <vt:lpstr>Calibri</vt:lpstr>
      <vt:lpstr>Century Gothic</vt:lpstr>
      <vt:lpstr>Courier New</vt:lpstr>
      <vt:lpstr>system-ui</vt:lpstr>
      <vt:lpstr>Wingdings 3</vt:lpstr>
      <vt:lpstr>Tema de Office</vt:lpstr>
      <vt:lpstr>Ion</vt:lpstr>
      <vt:lpstr>Presentación de PowerPoint</vt:lpstr>
      <vt:lpstr> Sección VI Servicios del Santuario Capítulo XXVII Una Maravillosa Profecía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Ulises Aguero Arroyo</dc:creator>
  <cp:lastModifiedBy>Ulises Aguero Arroyo</cp:lastModifiedBy>
  <cp:revision>1</cp:revision>
  <dcterms:created xsi:type="dcterms:W3CDTF">2024-11-24T02:48:57Z</dcterms:created>
  <dcterms:modified xsi:type="dcterms:W3CDTF">2024-11-24T21:43:40Z</dcterms:modified>
</cp:coreProperties>
</file>