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76CC4-8C18-F87B-8ECD-034B803FB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B2B2B-D01B-3AAA-1F0A-5790400A9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89ADF-EF16-4E3B-2B03-B7583542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CCA275-9826-4ADE-DC8E-DFBDE498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A9D829-59F0-E0BC-2553-5F549C27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21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710627-614B-35B8-3D5A-C6E28B0E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944016-5D5B-25EF-3744-320FABEA6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FE323-024B-1689-6A90-9629876A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182E09-F7B8-FFDA-28CE-FF5D5952A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8262DD-093B-5307-1DEC-D48C3CF0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111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37F793-E1E1-F65C-347B-201FC31D5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25F0B-A955-7B57-39F5-BD37CC4C5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F6CAF8-2307-80BD-69AC-663CB8C6D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A87F4-08E7-401D-7B2C-30BCC87A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DD87C-47B1-5728-BB21-0A43C8C7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8485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001F3-6E35-5A20-F559-4CE96C26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F2F1BC-AD34-A406-7C0C-5B2CCD32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82A5C0-F846-FE0D-9F5F-945ACB6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C9C11-BF17-1FA3-2448-8F1A1B83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66F798-B4A3-6272-DFB7-409D7AA9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062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9E5BA-502B-4686-1F46-475015DC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6D62B-EDB3-0F23-DF62-B09A82F0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CADBE-A56C-5ED2-13F1-83333924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42908F-1FA9-A306-FC82-F3CB4118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1EA47E-3056-A077-2634-1E01B2CA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15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F8DEB-9CA3-F35A-D148-4E6D1EB7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8A201C-66DE-278B-4378-45E9D6A5D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DFA352-B4E8-679B-9204-B7613F7E2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EC41C6-BCD7-C550-915F-07C675ADA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D48CD9-0C54-E70F-BF96-BE503B5E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52C1CE-525A-7518-3B9E-336139A2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0448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8A71B-FA57-0D13-C25F-61A0BD0D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BA5312-506E-983E-C0A4-D5415F5E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2B0D48-F803-52F0-5C8A-6967DA1F4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F0754F-3400-0362-D080-8392767F8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28F66F-7114-C7B7-6AC2-E64B366B7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E49CC6-82FA-40F7-8394-C78A7C2D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23836B-5BEA-B48F-5B2B-F554E1FA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0DCD31-415C-3EC6-8D47-F2C31C39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261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DB6C-8034-4C70-1567-8A61E50B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C6DB79-D2E5-4E12-2298-538FFDC4D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C0227F-4F38-DC4F-10E9-D9C68CE1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77A34A-D2BB-F763-3332-5B880062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222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8A3E39-6F1E-36BF-6BBD-A58E324B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AE4082-6E1E-DFD8-E075-8655B6FA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3A06827-CCA6-BB53-5436-AEECC7F0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662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9E855-0CD9-2379-46AD-2BA40C93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0A65C2-5FD8-B3E4-54F5-08D8CDE86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24EFA0-8B3A-9CC7-AD92-A909AB979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342F68-F38A-3559-82CF-6FE7DD6B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75F22F-B684-9C77-4479-01A2C357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2430BEF-E0ED-EF62-825F-259A9A1E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2897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2B92D-9718-7402-D094-A5FC3839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ED8A0C-0214-BE94-0BA4-23D56FD36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4A2492-A77D-254A-2A37-1AD5F4CF9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147908-D154-EFF1-5954-1CD06E99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DFF220-983F-BB9D-0B1C-96ABDCDF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036459-9CFB-B051-6DC7-49AF84AD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6789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82D838-6581-34DA-A2C2-82149FEE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5E6D05-1BC5-90BC-009E-3C5F2F46A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09189F-FE3E-A14F-E92D-01855859F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E92424-1E3B-405D-AA5C-586D4971E5CF}" type="datetimeFigureOut">
              <a:rPr lang="es-DO" smtClean="0"/>
              <a:t>7/6/2024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94A51-3A4E-291E-AEFB-FAEBCA43F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57780C-C945-0B3A-64B2-E19C5D271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5E984-856E-4CB7-9D25-4F05A161842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78946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C6CDEB9E-BB81-A0E9-50C5-400C871D46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8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AF5A9971-3A4C-B9C1-207E-65764EF14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7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707F83F0-F45D-6519-55ED-F042F2A48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7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0E018DB-6808-4244-2D20-55BF77657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3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033BC4BE-7A7D-4EC6-A7CE-99ED5890B7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6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A36B3E0B-A63D-2CA8-B49E-75D9E4C7C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4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845577FC-B42D-68BE-9696-B510944A54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6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9E0B5FFB-4DF3-DA0E-C5DA-8C6CE006C4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13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6594EF4F-5A68-DA39-B16E-EB9BBE8C57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0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B87940F1-123A-22AF-159A-3FE732168A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E7D27D15-02F5-4670-4D8D-CDA490A87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8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2838AD9E-FA4D-21B0-FD5C-B02DCF2C33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C92850CC-E96A-EC92-652A-57AED54DF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9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A24C81AB-44CD-F0A4-9221-CF63EDCB3E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3C74702B-F0F3-E13F-EE80-B36DF90FCC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68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64DD6DB8-A437-201D-4B93-A5C8104A7C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1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F03B224F-E13D-E852-464B-0FCC4EB0F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6947D468-C2E1-7471-1367-89F43740DD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53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ECB6E778-4FFB-5A69-C428-DEB58BB5F0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67E79CB1-AEB7-77C7-804B-FDBC0729D0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49CB0CB6-839F-745A-5D47-602B6DB5A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74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7F3BD663-0052-C5AF-17C0-E0F620EB7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3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4E2F63A-00F4-5A0D-5F87-DA6E256B7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F0DDFB2B-98A3-6DDC-8DFC-77F105F9D4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2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97151F17-9B63-65D5-7368-E47D46DCAF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2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D9CC4C3A-8DB0-5A5D-A155-5EDD85F0F1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2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EA6EAEC0-CE51-8C4C-E6B4-65AE1E1CF7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5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9E1FD0BD-2394-FE84-A14E-0CC956EB3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0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43D3377C-B7FF-F0EF-99F6-F881C54CAE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5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">
            <a:extLst>
              <a:ext uri="{FF2B5EF4-FFF2-40B4-BE49-F238E27FC236}">
                <a16:creationId xmlns:a16="http://schemas.microsoft.com/office/drawing/2014/main" id="{D31ACDED-034A-C9ED-0C14-D5FE3C29AD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104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7">
            <a:extLst>
              <a:ext uri="{FF2B5EF4-FFF2-40B4-BE49-F238E27FC236}">
                <a16:creationId xmlns:a16="http://schemas.microsoft.com/office/drawing/2014/main" id="{8854783D-31AF-12E1-E64D-8CE6E8DCC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6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8">
            <a:extLst>
              <a:ext uri="{FF2B5EF4-FFF2-40B4-BE49-F238E27FC236}">
                <a16:creationId xmlns:a16="http://schemas.microsoft.com/office/drawing/2014/main" id="{126E4B0D-485A-DD7B-9746-C944679647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95566772-BD92-25B2-B846-94A4AFBEDB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6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8F6AB70-646E-BD50-BF4E-3EF59D1E6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34BD3CA-61D2-41FE-0BA8-0711F7028E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A178F807-6599-B861-85BD-6A4BE0032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9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471664D-F31A-029D-F33F-C5F20A4291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4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1E1F7F8-7E22-901E-AC6C-DA7ACE1C3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1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2024-06-08T01:56:07Z</dcterms:created>
  <dcterms:modified xsi:type="dcterms:W3CDTF">2024-06-08T01:57:18Z</dcterms:modified>
</cp:coreProperties>
</file>