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Lst>
  <p:sldIdLst>
    <p:sldId id="257" r:id="rId3"/>
    <p:sldId id="285" r:id="rId4"/>
    <p:sldId id="322" r:id="rId5"/>
    <p:sldId id="426" r:id="rId6"/>
    <p:sldId id="427" r:id="rId7"/>
    <p:sldId id="428" r:id="rId8"/>
    <p:sldId id="429" r:id="rId9"/>
    <p:sldId id="430" r:id="rId10"/>
    <p:sldId id="431" r:id="rId11"/>
    <p:sldId id="432" r:id="rId12"/>
    <p:sldId id="433" r:id="rId13"/>
    <p:sldId id="434" r:id="rId14"/>
    <p:sldId id="435" r:id="rId15"/>
    <p:sldId id="436" r:id="rId16"/>
    <p:sldId id="437" r:id="rId17"/>
    <p:sldId id="438" r:id="rId18"/>
    <p:sldId id="439" r:id="rId19"/>
    <p:sldId id="440" r:id="rId20"/>
    <p:sldId id="425" r:id="rId21"/>
    <p:sldId id="441" r:id="rId22"/>
    <p:sldId id="442" r:id="rId23"/>
    <p:sldId id="443" r:id="rId24"/>
    <p:sldId id="284" r:id="rId25"/>
    <p:sldId id="259" r:id="rId26"/>
  </p:sldIdLst>
  <p:sldSz cx="12192000" cy="6858000"/>
  <p:notesSz cx="6858000" cy="9144000"/>
  <p:photoAlbum/>
  <p:defaultText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lises Aguero Arroyo" userId="6911e8fa5ae1fd38" providerId="LiveId" clId="{3F582345-0F34-4A22-AF07-F15F73F8C1CA}"/>
    <pc:docChg chg="addSld modSld">
      <pc:chgData name="Ulises Aguero Arroyo" userId="6911e8fa5ae1fd38" providerId="LiveId" clId="{3F582345-0F34-4A22-AF07-F15F73F8C1CA}" dt="2025-02-24T00:04:02.464" v="58" actId="403"/>
      <pc:docMkLst>
        <pc:docMk/>
      </pc:docMkLst>
      <pc:sldChg chg="modSp mod">
        <pc:chgData name="Ulises Aguero Arroyo" userId="6911e8fa5ae1fd38" providerId="LiveId" clId="{3F582345-0F34-4A22-AF07-F15F73F8C1CA}" dt="2025-02-24T00:04:02.464" v="58" actId="403"/>
        <pc:sldMkLst>
          <pc:docMk/>
          <pc:sldMk cId="2303535696" sldId="259"/>
        </pc:sldMkLst>
        <pc:spChg chg="mod">
          <ac:chgData name="Ulises Aguero Arroyo" userId="6911e8fa5ae1fd38" providerId="LiveId" clId="{3F582345-0F34-4A22-AF07-F15F73F8C1CA}" dt="2025-02-24T00:04:02.464" v="58" actId="403"/>
          <ac:spMkLst>
            <pc:docMk/>
            <pc:sldMk cId="2303535696" sldId="259"/>
            <ac:spMk id="2" creationId="{E575D3F2-26D6-77A2-D051-73489A17DA74}"/>
          </ac:spMkLst>
        </pc:spChg>
      </pc:sldChg>
      <pc:sldChg chg="modSp mod">
        <pc:chgData name="Ulises Aguero Arroyo" userId="6911e8fa5ae1fd38" providerId="LiveId" clId="{3F582345-0F34-4A22-AF07-F15F73F8C1CA}" dt="2025-02-23T23:49:42.661" v="10" actId="14100"/>
        <pc:sldMkLst>
          <pc:docMk/>
          <pc:sldMk cId="1527970377" sldId="425"/>
        </pc:sldMkLst>
        <pc:picChg chg="mod modCrop">
          <ac:chgData name="Ulises Aguero Arroyo" userId="6911e8fa5ae1fd38" providerId="LiveId" clId="{3F582345-0F34-4A22-AF07-F15F73F8C1CA}" dt="2025-02-23T23:49:42.661" v="10" actId="14100"/>
          <ac:picMkLst>
            <pc:docMk/>
            <pc:sldMk cId="1527970377" sldId="425"/>
            <ac:picMk id="3" creationId="{014E465E-05A3-B742-A393-02B545C4A364}"/>
          </ac:picMkLst>
        </pc:picChg>
      </pc:sldChg>
      <pc:sldChg chg="modSp mod">
        <pc:chgData name="Ulises Aguero Arroyo" userId="6911e8fa5ae1fd38" providerId="LiveId" clId="{3F582345-0F34-4A22-AF07-F15F73F8C1CA}" dt="2025-02-24T00:00:25.849" v="37" actId="404"/>
        <pc:sldMkLst>
          <pc:docMk/>
          <pc:sldMk cId="919076054" sldId="427"/>
        </pc:sldMkLst>
        <pc:spChg chg="mod">
          <ac:chgData name="Ulises Aguero Arroyo" userId="6911e8fa5ae1fd38" providerId="LiveId" clId="{3F582345-0F34-4A22-AF07-F15F73F8C1CA}" dt="2025-02-24T00:00:25.849" v="37" actId="404"/>
          <ac:spMkLst>
            <pc:docMk/>
            <pc:sldMk cId="919076054" sldId="427"/>
            <ac:spMk id="5" creationId="{14F9C9A0-EC13-4DDA-E443-A4C23EBDB2B1}"/>
          </ac:spMkLst>
        </pc:spChg>
      </pc:sldChg>
      <pc:sldChg chg="modSp mod">
        <pc:chgData name="Ulises Aguero Arroyo" userId="6911e8fa5ae1fd38" providerId="LiveId" clId="{3F582345-0F34-4A22-AF07-F15F73F8C1CA}" dt="2025-02-24T00:00:36.383" v="38" actId="403"/>
        <pc:sldMkLst>
          <pc:docMk/>
          <pc:sldMk cId="2364270025" sldId="428"/>
        </pc:sldMkLst>
        <pc:spChg chg="mod">
          <ac:chgData name="Ulises Aguero Arroyo" userId="6911e8fa5ae1fd38" providerId="LiveId" clId="{3F582345-0F34-4A22-AF07-F15F73F8C1CA}" dt="2025-02-24T00:00:36.383" v="38" actId="403"/>
          <ac:spMkLst>
            <pc:docMk/>
            <pc:sldMk cId="2364270025" sldId="428"/>
            <ac:spMk id="5" creationId="{B5FC35FE-0AC2-05A9-50C2-90659435AAA2}"/>
          </ac:spMkLst>
        </pc:spChg>
      </pc:sldChg>
      <pc:sldChg chg="modSp mod">
        <pc:chgData name="Ulises Aguero Arroyo" userId="6911e8fa5ae1fd38" providerId="LiveId" clId="{3F582345-0F34-4A22-AF07-F15F73F8C1CA}" dt="2025-02-24T00:00:46.972" v="40" actId="1076"/>
        <pc:sldMkLst>
          <pc:docMk/>
          <pc:sldMk cId="2969867481" sldId="429"/>
        </pc:sldMkLst>
        <pc:spChg chg="mod">
          <ac:chgData name="Ulises Aguero Arroyo" userId="6911e8fa5ae1fd38" providerId="LiveId" clId="{3F582345-0F34-4A22-AF07-F15F73F8C1CA}" dt="2025-02-24T00:00:46.972" v="40" actId="1076"/>
          <ac:spMkLst>
            <pc:docMk/>
            <pc:sldMk cId="2969867481" sldId="429"/>
            <ac:spMk id="5" creationId="{AB9EAC3B-5F97-2FB0-07A9-10DA5488DF28}"/>
          </ac:spMkLst>
        </pc:spChg>
      </pc:sldChg>
      <pc:sldChg chg="modSp mod">
        <pc:chgData name="Ulises Aguero Arroyo" userId="6911e8fa5ae1fd38" providerId="LiveId" clId="{3F582345-0F34-4A22-AF07-F15F73F8C1CA}" dt="2025-02-24T00:00:56.417" v="41" actId="403"/>
        <pc:sldMkLst>
          <pc:docMk/>
          <pc:sldMk cId="1380963029" sldId="430"/>
        </pc:sldMkLst>
        <pc:spChg chg="mod">
          <ac:chgData name="Ulises Aguero Arroyo" userId="6911e8fa5ae1fd38" providerId="LiveId" clId="{3F582345-0F34-4A22-AF07-F15F73F8C1CA}" dt="2025-02-24T00:00:56.417" v="41" actId="403"/>
          <ac:spMkLst>
            <pc:docMk/>
            <pc:sldMk cId="1380963029" sldId="430"/>
            <ac:spMk id="5" creationId="{5B55D8A7-FFB5-6B50-EA57-B5DC436ACC20}"/>
          </ac:spMkLst>
        </pc:spChg>
      </pc:sldChg>
      <pc:sldChg chg="modSp mod">
        <pc:chgData name="Ulises Aguero Arroyo" userId="6911e8fa5ae1fd38" providerId="LiveId" clId="{3F582345-0F34-4A22-AF07-F15F73F8C1CA}" dt="2025-02-24T00:01:02.035" v="42" actId="403"/>
        <pc:sldMkLst>
          <pc:docMk/>
          <pc:sldMk cId="1510184540" sldId="431"/>
        </pc:sldMkLst>
        <pc:spChg chg="mod">
          <ac:chgData name="Ulises Aguero Arroyo" userId="6911e8fa5ae1fd38" providerId="LiveId" clId="{3F582345-0F34-4A22-AF07-F15F73F8C1CA}" dt="2025-02-24T00:01:02.035" v="42" actId="403"/>
          <ac:spMkLst>
            <pc:docMk/>
            <pc:sldMk cId="1510184540" sldId="431"/>
            <ac:spMk id="5" creationId="{2EA3356C-2797-94F1-1D62-35644180221B}"/>
          </ac:spMkLst>
        </pc:spChg>
      </pc:sldChg>
      <pc:sldChg chg="modSp mod">
        <pc:chgData name="Ulises Aguero Arroyo" userId="6911e8fa5ae1fd38" providerId="LiveId" clId="{3F582345-0F34-4A22-AF07-F15F73F8C1CA}" dt="2025-02-24T00:01:08.638" v="45" actId="403"/>
        <pc:sldMkLst>
          <pc:docMk/>
          <pc:sldMk cId="3086405439" sldId="432"/>
        </pc:sldMkLst>
        <pc:spChg chg="mod">
          <ac:chgData name="Ulises Aguero Arroyo" userId="6911e8fa5ae1fd38" providerId="LiveId" clId="{3F582345-0F34-4A22-AF07-F15F73F8C1CA}" dt="2025-02-24T00:01:08.638" v="45" actId="403"/>
          <ac:spMkLst>
            <pc:docMk/>
            <pc:sldMk cId="3086405439" sldId="432"/>
            <ac:spMk id="5" creationId="{C1866909-0826-250C-DB31-264A21517AC4}"/>
          </ac:spMkLst>
        </pc:spChg>
      </pc:sldChg>
      <pc:sldChg chg="modSp mod">
        <pc:chgData name="Ulises Aguero Arroyo" userId="6911e8fa5ae1fd38" providerId="LiveId" clId="{3F582345-0F34-4A22-AF07-F15F73F8C1CA}" dt="2025-02-24T00:01:21.947" v="49" actId="404"/>
        <pc:sldMkLst>
          <pc:docMk/>
          <pc:sldMk cId="2366674622" sldId="439"/>
        </pc:sldMkLst>
        <pc:spChg chg="mod">
          <ac:chgData name="Ulises Aguero Arroyo" userId="6911e8fa5ae1fd38" providerId="LiveId" clId="{3F582345-0F34-4A22-AF07-F15F73F8C1CA}" dt="2025-02-24T00:01:21.947" v="49" actId="404"/>
          <ac:spMkLst>
            <pc:docMk/>
            <pc:sldMk cId="2366674622" sldId="439"/>
            <ac:spMk id="5" creationId="{87305164-AD93-6E32-002D-DA0DDD42EC70}"/>
          </ac:spMkLst>
        </pc:spChg>
      </pc:sldChg>
      <pc:sldChg chg="modSp mod">
        <pc:chgData name="Ulises Aguero Arroyo" userId="6911e8fa5ae1fd38" providerId="LiveId" clId="{3F582345-0F34-4A22-AF07-F15F73F8C1CA}" dt="2025-02-24T00:01:31.937" v="54" actId="404"/>
        <pc:sldMkLst>
          <pc:docMk/>
          <pc:sldMk cId="1480791182" sldId="440"/>
        </pc:sldMkLst>
        <pc:spChg chg="mod">
          <ac:chgData name="Ulises Aguero Arroyo" userId="6911e8fa5ae1fd38" providerId="LiveId" clId="{3F582345-0F34-4A22-AF07-F15F73F8C1CA}" dt="2025-02-24T00:01:31.937" v="54" actId="404"/>
          <ac:spMkLst>
            <pc:docMk/>
            <pc:sldMk cId="1480791182" sldId="440"/>
            <ac:spMk id="5" creationId="{D4A15DEE-DCAE-CD52-7D1A-5E785D3714C8}"/>
          </ac:spMkLst>
        </pc:spChg>
      </pc:sldChg>
      <pc:sldChg chg="modSp add mod">
        <pc:chgData name="Ulises Aguero Arroyo" userId="6911e8fa5ae1fd38" providerId="LiveId" clId="{3F582345-0F34-4A22-AF07-F15F73F8C1CA}" dt="2025-02-23T23:52:07.318" v="25" actId="14100"/>
        <pc:sldMkLst>
          <pc:docMk/>
          <pc:sldMk cId="3076831752" sldId="441"/>
        </pc:sldMkLst>
        <pc:picChg chg="mod modCrop">
          <ac:chgData name="Ulises Aguero Arroyo" userId="6911e8fa5ae1fd38" providerId="LiveId" clId="{3F582345-0F34-4A22-AF07-F15F73F8C1CA}" dt="2025-02-23T23:52:07.318" v="25" actId="14100"/>
          <ac:picMkLst>
            <pc:docMk/>
            <pc:sldMk cId="3076831752" sldId="441"/>
            <ac:picMk id="3" creationId="{9C10EF86-C247-2850-4099-7D8CCE4ED153}"/>
          </ac:picMkLst>
        </pc:picChg>
      </pc:sldChg>
      <pc:sldChg chg="modSp add mod">
        <pc:chgData name="Ulises Aguero Arroyo" userId="6911e8fa5ae1fd38" providerId="LiveId" clId="{3F582345-0F34-4A22-AF07-F15F73F8C1CA}" dt="2025-02-23T23:52:33.964" v="29" actId="1076"/>
        <pc:sldMkLst>
          <pc:docMk/>
          <pc:sldMk cId="3940843775" sldId="442"/>
        </pc:sldMkLst>
        <pc:picChg chg="mod modCrop">
          <ac:chgData name="Ulises Aguero Arroyo" userId="6911e8fa5ae1fd38" providerId="LiveId" clId="{3F582345-0F34-4A22-AF07-F15F73F8C1CA}" dt="2025-02-23T23:52:33.964" v="29" actId="1076"/>
          <ac:picMkLst>
            <pc:docMk/>
            <pc:sldMk cId="3940843775" sldId="442"/>
            <ac:picMk id="3" creationId="{D4B23E3D-910B-BC82-E940-548947CA721D}"/>
          </ac:picMkLst>
        </pc:picChg>
      </pc:sldChg>
      <pc:sldChg chg="modSp add mod">
        <pc:chgData name="Ulises Aguero Arroyo" userId="6911e8fa5ae1fd38" providerId="LiveId" clId="{3F582345-0F34-4A22-AF07-F15F73F8C1CA}" dt="2025-02-23T23:53:04.463" v="33" actId="1076"/>
        <pc:sldMkLst>
          <pc:docMk/>
          <pc:sldMk cId="2649583255" sldId="443"/>
        </pc:sldMkLst>
        <pc:picChg chg="mod modCrop">
          <ac:chgData name="Ulises Aguero Arroyo" userId="6911e8fa5ae1fd38" providerId="LiveId" clId="{3F582345-0F34-4A22-AF07-F15F73F8C1CA}" dt="2025-02-23T23:53:04.463" v="33" actId="1076"/>
          <ac:picMkLst>
            <pc:docMk/>
            <pc:sldMk cId="2649583255" sldId="443"/>
            <ac:picMk id="3" creationId="{B8A472CC-3553-AA7C-7EF9-563B8AC81D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B59792-18B9-8FD6-EF14-1DF5EB07270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419"/>
          </a:p>
        </p:txBody>
      </p:sp>
      <p:sp>
        <p:nvSpPr>
          <p:cNvPr id="3" name="Subtítulo 2">
            <a:extLst>
              <a:ext uri="{FF2B5EF4-FFF2-40B4-BE49-F238E27FC236}">
                <a16:creationId xmlns:a16="http://schemas.microsoft.com/office/drawing/2014/main" id="{C71146E9-687F-E8BC-6044-58A4407D54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419"/>
          </a:p>
        </p:txBody>
      </p:sp>
      <p:sp>
        <p:nvSpPr>
          <p:cNvPr id="4" name="Marcador de fecha 3">
            <a:extLst>
              <a:ext uri="{FF2B5EF4-FFF2-40B4-BE49-F238E27FC236}">
                <a16:creationId xmlns:a16="http://schemas.microsoft.com/office/drawing/2014/main" id="{3D322BFE-1E62-2E26-CB05-D5F920AECD5A}"/>
              </a:ext>
            </a:extLst>
          </p:cNvPr>
          <p:cNvSpPr>
            <a:spLocks noGrp="1"/>
          </p:cNvSpPr>
          <p:nvPr>
            <p:ph type="dt" sz="half" idx="10"/>
          </p:nvPr>
        </p:nvSpPr>
        <p:spPr/>
        <p:txBody>
          <a:bodyPr/>
          <a:lstStyle/>
          <a:p>
            <a:fld id="{A359B9C6-C011-4741-998D-4934121D99A2}" type="datetimeFigureOut">
              <a:rPr lang="es-419" smtClean="0"/>
              <a:t>23/2/2025</a:t>
            </a:fld>
            <a:endParaRPr lang="es-419"/>
          </a:p>
        </p:txBody>
      </p:sp>
      <p:sp>
        <p:nvSpPr>
          <p:cNvPr id="5" name="Marcador de pie de página 4">
            <a:extLst>
              <a:ext uri="{FF2B5EF4-FFF2-40B4-BE49-F238E27FC236}">
                <a16:creationId xmlns:a16="http://schemas.microsoft.com/office/drawing/2014/main" id="{5F99BA35-6703-2A13-E803-F0CDC7BD3755}"/>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B2A3E83C-C1A6-36D5-6761-51C804A30F79}"/>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1523586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71F814-F414-EF23-5B43-C8AA85928519}"/>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EFE82AA9-AEB2-3E8D-1392-65E85BEDBB9B}"/>
              </a:ext>
            </a:extLst>
          </p:cNvPr>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BA23041B-482D-2FF5-7811-4B8CFA186F85}"/>
              </a:ext>
            </a:extLst>
          </p:cNvPr>
          <p:cNvSpPr>
            <a:spLocks noGrp="1"/>
          </p:cNvSpPr>
          <p:nvPr>
            <p:ph type="dt" sz="half" idx="10"/>
          </p:nvPr>
        </p:nvSpPr>
        <p:spPr/>
        <p:txBody>
          <a:bodyPr/>
          <a:lstStyle/>
          <a:p>
            <a:fld id="{A359B9C6-C011-4741-998D-4934121D99A2}" type="datetimeFigureOut">
              <a:rPr lang="es-419" smtClean="0"/>
              <a:t>23/2/2025</a:t>
            </a:fld>
            <a:endParaRPr lang="es-419"/>
          </a:p>
        </p:txBody>
      </p:sp>
      <p:sp>
        <p:nvSpPr>
          <p:cNvPr id="5" name="Marcador de pie de página 4">
            <a:extLst>
              <a:ext uri="{FF2B5EF4-FFF2-40B4-BE49-F238E27FC236}">
                <a16:creationId xmlns:a16="http://schemas.microsoft.com/office/drawing/2014/main" id="{33D0597A-2E17-963A-02B2-1BA0B8761856}"/>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C949C2F0-1F96-594E-C3E0-8546437D1B95}"/>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2561369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1F1AE6B-13CD-A23B-CDAF-6CC8502CB4C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6080E18C-98FF-0118-CC11-73F2BA7A6A3A}"/>
              </a:ext>
            </a:extLst>
          </p:cNvPr>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E255BFAD-AD88-6CDB-6164-3B79FF56F567}"/>
              </a:ext>
            </a:extLst>
          </p:cNvPr>
          <p:cNvSpPr>
            <a:spLocks noGrp="1"/>
          </p:cNvSpPr>
          <p:nvPr>
            <p:ph type="dt" sz="half" idx="10"/>
          </p:nvPr>
        </p:nvSpPr>
        <p:spPr/>
        <p:txBody>
          <a:bodyPr/>
          <a:lstStyle/>
          <a:p>
            <a:fld id="{A359B9C6-C011-4741-998D-4934121D99A2}" type="datetimeFigureOut">
              <a:rPr lang="es-419" smtClean="0"/>
              <a:t>23/2/2025</a:t>
            </a:fld>
            <a:endParaRPr lang="es-419"/>
          </a:p>
        </p:txBody>
      </p:sp>
      <p:sp>
        <p:nvSpPr>
          <p:cNvPr id="5" name="Marcador de pie de página 4">
            <a:extLst>
              <a:ext uri="{FF2B5EF4-FFF2-40B4-BE49-F238E27FC236}">
                <a16:creationId xmlns:a16="http://schemas.microsoft.com/office/drawing/2014/main" id="{961E9704-7418-B5B9-3B9C-D9A8860E7848}"/>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13945250-4C70-3C47-0990-F40D06739CA1}"/>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434668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2/23/2025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063680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2/23/2025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536028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9796027F-7875-4030-9381-8BD8C4F21935}" type="datetimeFigureOut">
              <a:rPr lang="en-US" smtClean="0"/>
              <a:t>2/23/2025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076740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2/23/2025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571577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2/23/2025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402371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2/23/2025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137589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2/23/2025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442596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7" name="Date Placeholder 4"/>
          <p:cNvSpPr>
            <a:spLocks noGrp="1"/>
          </p:cNvSpPr>
          <p:nvPr>
            <p:ph type="dt" sz="half" idx="10"/>
          </p:nvPr>
        </p:nvSpPr>
        <p:spPr/>
        <p:txBody>
          <a:bodyPr/>
          <a:lstStyle/>
          <a:p>
            <a:fld id="{4509A250-FF31-4206-8172-F9D3106AACB1}" type="datetimeFigureOut">
              <a:rPr lang="en-US" smtClean="0"/>
              <a:t>2/23/2025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48877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08892D-D702-00C2-BC9A-5A82849E40D3}"/>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5C705981-4A37-F1CF-F063-FB8568D3A0E0}"/>
              </a:ext>
            </a:extLst>
          </p:cNvPr>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4234F3CA-2C4B-4260-981F-F827575B7AE5}"/>
              </a:ext>
            </a:extLst>
          </p:cNvPr>
          <p:cNvSpPr>
            <a:spLocks noGrp="1"/>
          </p:cNvSpPr>
          <p:nvPr>
            <p:ph type="dt" sz="half" idx="10"/>
          </p:nvPr>
        </p:nvSpPr>
        <p:spPr/>
        <p:txBody>
          <a:bodyPr/>
          <a:lstStyle/>
          <a:p>
            <a:fld id="{A359B9C6-C011-4741-998D-4934121D99A2}" type="datetimeFigureOut">
              <a:rPr lang="es-419" smtClean="0"/>
              <a:t>23/2/2025</a:t>
            </a:fld>
            <a:endParaRPr lang="es-419"/>
          </a:p>
        </p:txBody>
      </p:sp>
      <p:sp>
        <p:nvSpPr>
          <p:cNvPr id="5" name="Marcador de pie de página 4">
            <a:extLst>
              <a:ext uri="{FF2B5EF4-FFF2-40B4-BE49-F238E27FC236}">
                <a16:creationId xmlns:a16="http://schemas.microsoft.com/office/drawing/2014/main" id="{BA9522E4-5946-5EFB-C88C-B84371A1903A}"/>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58EC67FD-70A7-3A1C-8DAE-B828DA0E16A0}"/>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3240966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t>2/23/2025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613277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t>2/23/2025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199098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t>2/23/2025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040345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Editar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4AAD347D-5ACD-4C99-B74B-A9C85AD731AF}" type="datetimeFigureOut">
              <a:rPr lang="en-US" smtClean="0"/>
              <a:t>2/23/2025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665933876"/>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t>2/23/2025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2243267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2/23/2025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9450203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2/23/2025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3753731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2/23/2025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7905485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2/23/2025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016968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D285BB-5999-9BD0-AFA5-73153F04BDE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39D0AFAA-5E0E-A017-3974-B8E8E6EDC6E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Editar el estilo de texto del patrón</a:t>
            </a:r>
          </a:p>
        </p:txBody>
      </p:sp>
      <p:sp>
        <p:nvSpPr>
          <p:cNvPr id="4" name="Marcador de fecha 3">
            <a:extLst>
              <a:ext uri="{FF2B5EF4-FFF2-40B4-BE49-F238E27FC236}">
                <a16:creationId xmlns:a16="http://schemas.microsoft.com/office/drawing/2014/main" id="{2A38A9EA-CA4A-E775-FEA9-7E4A5E324D56}"/>
              </a:ext>
            </a:extLst>
          </p:cNvPr>
          <p:cNvSpPr>
            <a:spLocks noGrp="1"/>
          </p:cNvSpPr>
          <p:nvPr>
            <p:ph type="dt" sz="half" idx="10"/>
          </p:nvPr>
        </p:nvSpPr>
        <p:spPr/>
        <p:txBody>
          <a:bodyPr/>
          <a:lstStyle/>
          <a:p>
            <a:fld id="{A359B9C6-C011-4741-998D-4934121D99A2}" type="datetimeFigureOut">
              <a:rPr lang="es-419" smtClean="0"/>
              <a:t>23/2/2025</a:t>
            </a:fld>
            <a:endParaRPr lang="es-419"/>
          </a:p>
        </p:txBody>
      </p:sp>
      <p:sp>
        <p:nvSpPr>
          <p:cNvPr id="5" name="Marcador de pie de página 4">
            <a:extLst>
              <a:ext uri="{FF2B5EF4-FFF2-40B4-BE49-F238E27FC236}">
                <a16:creationId xmlns:a16="http://schemas.microsoft.com/office/drawing/2014/main" id="{3EB2A586-1AEA-8DCB-3301-9A5DB29580EB}"/>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A23CEFC5-DA17-A23D-A0C8-85FB169135E5}"/>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3382607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352FF8-9009-5451-CFA8-BA1C96C50C13}"/>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CA309D88-CE9E-4A86-45DC-3A5E9F396978}"/>
              </a:ext>
            </a:extLst>
          </p:cNvPr>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contenido 3">
            <a:extLst>
              <a:ext uri="{FF2B5EF4-FFF2-40B4-BE49-F238E27FC236}">
                <a16:creationId xmlns:a16="http://schemas.microsoft.com/office/drawing/2014/main" id="{63317619-52DD-696F-4F65-FAC8BB1C64C9}"/>
              </a:ext>
            </a:extLst>
          </p:cNvPr>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fecha 4">
            <a:extLst>
              <a:ext uri="{FF2B5EF4-FFF2-40B4-BE49-F238E27FC236}">
                <a16:creationId xmlns:a16="http://schemas.microsoft.com/office/drawing/2014/main" id="{DFED535D-E24D-8707-D970-E6A3975A49A2}"/>
              </a:ext>
            </a:extLst>
          </p:cNvPr>
          <p:cNvSpPr>
            <a:spLocks noGrp="1"/>
          </p:cNvSpPr>
          <p:nvPr>
            <p:ph type="dt" sz="half" idx="10"/>
          </p:nvPr>
        </p:nvSpPr>
        <p:spPr/>
        <p:txBody>
          <a:bodyPr/>
          <a:lstStyle/>
          <a:p>
            <a:fld id="{A359B9C6-C011-4741-998D-4934121D99A2}" type="datetimeFigureOut">
              <a:rPr lang="es-419" smtClean="0"/>
              <a:t>23/2/2025</a:t>
            </a:fld>
            <a:endParaRPr lang="es-419"/>
          </a:p>
        </p:txBody>
      </p:sp>
      <p:sp>
        <p:nvSpPr>
          <p:cNvPr id="6" name="Marcador de pie de página 5">
            <a:extLst>
              <a:ext uri="{FF2B5EF4-FFF2-40B4-BE49-F238E27FC236}">
                <a16:creationId xmlns:a16="http://schemas.microsoft.com/office/drawing/2014/main" id="{DF0DDF4C-DFCF-0F9B-23F5-5F64B8BFEC77}"/>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3D31C51F-BCB4-EA1E-5F89-FF0F675ABA68}"/>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2313352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BB8F6-248A-077B-09B1-D9AD509BBC2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274E2E9F-F97C-4097-42A8-8E76BC91B6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a:extLst>
              <a:ext uri="{FF2B5EF4-FFF2-40B4-BE49-F238E27FC236}">
                <a16:creationId xmlns:a16="http://schemas.microsoft.com/office/drawing/2014/main" id="{71C6618C-5BEE-F355-CBAB-5DFDB5619188}"/>
              </a:ext>
            </a:extLst>
          </p:cNvPr>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texto 4">
            <a:extLst>
              <a:ext uri="{FF2B5EF4-FFF2-40B4-BE49-F238E27FC236}">
                <a16:creationId xmlns:a16="http://schemas.microsoft.com/office/drawing/2014/main" id="{3F10C05A-A6FB-2DAD-7322-AA24458D27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a:extLst>
              <a:ext uri="{FF2B5EF4-FFF2-40B4-BE49-F238E27FC236}">
                <a16:creationId xmlns:a16="http://schemas.microsoft.com/office/drawing/2014/main" id="{12F2D67D-B28D-2C35-A46A-8DE80B9B7AC9}"/>
              </a:ext>
            </a:extLst>
          </p:cNvPr>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7" name="Marcador de fecha 6">
            <a:extLst>
              <a:ext uri="{FF2B5EF4-FFF2-40B4-BE49-F238E27FC236}">
                <a16:creationId xmlns:a16="http://schemas.microsoft.com/office/drawing/2014/main" id="{7C00534B-0C4B-027C-9066-F75E4E16E2F6}"/>
              </a:ext>
            </a:extLst>
          </p:cNvPr>
          <p:cNvSpPr>
            <a:spLocks noGrp="1"/>
          </p:cNvSpPr>
          <p:nvPr>
            <p:ph type="dt" sz="half" idx="10"/>
          </p:nvPr>
        </p:nvSpPr>
        <p:spPr/>
        <p:txBody>
          <a:bodyPr/>
          <a:lstStyle/>
          <a:p>
            <a:fld id="{A359B9C6-C011-4741-998D-4934121D99A2}" type="datetimeFigureOut">
              <a:rPr lang="es-419" smtClean="0"/>
              <a:t>23/2/2025</a:t>
            </a:fld>
            <a:endParaRPr lang="es-419"/>
          </a:p>
        </p:txBody>
      </p:sp>
      <p:sp>
        <p:nvSpPr>
          <p:cNvPr id="8" name="Marcador de pie de página 7">
            <a:extLst>
              <a:ext uri="{FF2B5EF4-FFF2-40B4-BE49-F238E27FC236}">
                <a16:creationId xmlns:a16="http://schemas.microsoft.com/office/drawing/2014/main" id="{483CF184-9F58-FED4-1A36-59FDC22AAE34}"/>
              </a:ext>
            </a:extLst>
          </p:cNvPr>
          <p:cNvSpPr>
            <a:spLocks noGrp="1"/>
          </p:cNvSpPr>
          <p:nvPr>
            <p:ph type="ftr" sz="quarter" idx="11"/>
          </p:nvPr>
        </p:nvSpPr>
        <p:spPr/>
        <p:txBody>
          <a:bodyPr/>
          <a:lstStyle/>
          <a:p>
            <a:endParaRPr lang="es-419"/>
          </a:p>
        </p:txBody>
      </p:sp>
      <p:sp>
        <p:nvSpPr>
          <p:cNvPr id="9" name="Marcador de número de diapositiva 8">
            <a:extLst>
              <a:ext uri="{FF2B5EF4-FFF2-40B4-BE49-F238E27FC236}">
                <a16:creationId xmlns:a16="http://schemas.microsoft.com/office/drawing/2014/main" id="{C0DB0397-2D87-C7F8-AB22-3BCF47A0E170}"/>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979286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33EEBC-8D8E-A58D-60AF-25CBB6795B48}"/>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fecha 2">
            <a:extLst>
              <a:ext uri="{FF2B5EF4-FFF2-40B4-BE49-F238E27FC236}">
                <a16:creationId xmlns:a16="http://schemas.microsoft.com/office/drawing/2014/main" id="{8522707B-E948-5CE2-C90C-FB86CC0B7097}"/>
              </a:ext>
            </a:extLst>
          </p:cNvPr>
          <p:cNvSpPr>
            <a:spLocks noGrp="1"/>
          </p:cNvSpPr>
          <p:nvPr>
            <p:ph type="dt" sz="half" idx="10"/>
          </p:nvPr>
        </p:nvSpPr>
        <p:spPr/>
        <p:txBody>
          <a:bodyPr/>
          <a:lstStyle/>
          <a:p>
            <a:fld id="{A359B9C6-C011-4741-998D-4934121D99A2}" type="datetimeFigureOut">
              <a:rPr lang="es-419" smtClean="0"/>
              <a:t>23/2/2025</a:t>
            </a:fld>
            <a:endParaRPr lang="es-419"/>
          </a:p>
        </p:txBody>
      </p:sp>
      <p:sp>
        <p:nvSpPr>
          <p:cNvPr id="4" name="Marcador de pie de página 3">
            <a:extLst>
              <a:ext uri="{FF2B5EF4-FFF2-40B4-BE49-F238E27FC236}">
                <a16:creationId xmlns:a16="http://schemas.microsoft.com/office/drawing/2014/main" id="{A5B5B3BF-F931-EB9C-2E01-E798C9E79D40}"/>
              </a:ext>
            </a:extLst>
          </p:cNvPr>
          <p:cNvSpPr>
            <a:spLocks noGrp="1"/>
          </p:cNvSpPr>
          <p:nvPr>
            <p:ph type="ftr" sz="quarter" idx="11"/>
          </p:nvPr>
        </p:nvSpPr>
        <p:spPr/>
        <p:txBody>
          <a:bodyPr/>
          <a:lstStyle/>
          <a:p>
            <a:endParaRPr lang="es-419"/>
          </a:p>
        </p:txBody>
      </p:sp>
      <p:sp>
        <p:nvSpPr>
          <p:cNvPr id="5" name="Marcador de número de diapositiva 4">
            <a:extLst>
              <a:ext uri="{FF2B5EF4-FFF2-40B4-BE49-F238E27FC236}">
                <a16:creationId xmlns:a16="http://schemas.microsoft.com/office/drawing/2014/main" id="{AC330045-2A19-7260-DE21-3E95F9E93D57}"/>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3359713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238DB6F-7900-EDD4-0D0D-4843F5B628FA}"/>
              </a:ext>
            </a:extLst>
          </p:cNvPr>
          <p:cNvSpPr>
            <a:spLocks noGrp="1"/>
          </p:cNvSpPr>
          <p:nvPr>
            <p:ph type="dt" sz="half" idx="10"/>
          </p:nvPr>
        </p:nvSpPr>
        <p:spPr/>
        <p:txBody>
          <a:bodyPr/>
          <a:lstStyle/>
          <a:p>
            <a:fld id="{A359B9C6-C011-4741-998D-4934121D99A2}" type="datetimeFigureOut">
              <a:rPr lang="es-419" smtClean="0"/>
              <a:t>23/2/2025</a:t>
            </a:fld>
            <a:endParaRPr lang="es-419"/>
          </a:p>
        </p:txBody>
      </p:sp>
      <p:sp>
        <p:nvSpPr>
          <p:cNvPr id="3" name="Marcador de pie de página 2">
            <a:extLst>
              <a:ext uri="{FF2B5EF4-FFF2-40B4-BE49-F238E27FC236}">
                <a16:creationId xmlns:a16="http://schemas.microsoft.com/office/drawing/2014/main" id="{6B352ACC-B5BC-D52B-FC65-A7E36C2AE844}"/>
              </a:ext>
            </a:extLst>
          </p:cNvPr>
          <p:cNvSpPr>
            <a:spLocks noGrp="1"/>
          </p:cNvSpPr>
          <p:nvPr>
            <p:ph type="ftr" sz="quarter" idx="11"/>
          </p:nvPr>
        </p:nvSpPr>
        <p:spPr/>
        <p:txBody>
          <a:bodyPr/>
          <a:lstStyle/>
          <a:p>
            <a:endParaRPr lang="es-419"/>
          </a:p>
        </p:txBody>
      </p:sp>
      <p:sp>
        <p:nvSpPr>
          <p:cNvPr id="4" name="Marcador de número de diapositiva 3">
            <a:extLst>
              <a:ext uri="{FF2B5EF4-FFF2-40B4-BE49-F238E27FC236}">
                <a16:creationId xmlns:a16="http://schemas.microsoft.com/office/drawing/2014/main" id="{1E03866C-4B76-7238-C705-560DB26B635E}"/>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401449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03B8AF-80B3-0AD8-8500-6F37802EF8E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0CF2B118-190C-E2CD-3FB0-A45720412C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texto 3">
            <a:extLst>
              <a:ext uri="{FF2B5EF4-FFF2-40B4-BE49-F238E27FC236}">
                <a16:creationId xmlns:a16="http://schemas.microsoft.com/office/drawing/2014/main" id="{47E54338-2056-73C7-205C-C1E67601F9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56499695-0D33-4BC4-FCDF-C17AEA4D8873}"/>
              </a:ext>
            </a:extLst>
          </p:cNvPr>
          <p:cNvSpPr>
            <a:spLocks noGrp="1"/>
          </p:cNvSpPr>
          <p:nvPr>
            <p:ph type="dt" sz="half" idx="10"/>
          </p:nvPr>
        </p:nvSpPr>
        <p:spPr/>
        <p:txBody>
          <a:bodyPr/>
          <a:lstStyle/>
          <a:p>
            <a:fld id="{A359B9C6-C011-4741-998D-4934121D99A2}" type="datetimeFigureOut">
              <a:rPr lang="es-419" smtClean="0"/>
              <a:t>23/2/2025</a:t>
            </a:fld>
            <a:endParaRPr lang="es-419"/>
          </a:p>
        </p:txBody>
      </p:sp>
      <p:sp>
        <p:nvSpPr>
          <p:cNvPr id="6" name="Marcador de pie de página 5">
            <a:extLst>
              <a:ext uri="{FF2B5EF4-FFF2-40B4-BE49-F238E27FC236}">
                <a16:creationId xmlns:a16="http://schemas.microsoft.com/office/drawing/2014/main" id="{EF3B861C-27FB-A4FB-B48D-E51601CD6708}"/>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35103F12-2DED-514D-D0B4-5071CE0244A9}"/>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3807798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F6AA19-AAFC-F739-BF8A-EBEC31172FE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posición de imagen 2">
            <a:extLst>
              <a:ext uri="{FF2B5EF4-FFF2-40B4-BE49-F238E27FC236}">
                <a16:creationId xmlns:a16="http://schemas.microsoft.com/office/drawing/2014/main" id="{0AE06951-CB06-E713-83DB-C07FBE8F48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419"/>
          </a:p>
        </p:txBody>
      </p:sp>
      <p:sp>
        <p:nvSpPr>
          <p:cNvPr id="4" name="Marcador de texto 3">
            <a:extLst>
              <a:ext uri="{FF2B5EF4-FFF2-40B4-BE49-F238E27FC236}">
                <a16:creationId xmlns:a16="http://schemas.microsoft.com/office/drawing/2014/main" id="{11D3463C-B71E-1534-D736-178A9D90AF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2CC375DF-CAAF-901F-9329-010BBDAD6978}"/>
              </a:ext>
            </a:extLst>
          </p:cNvPr>
          <p:cNvSpPr>
            <a:spLocks noGrp="1"/>
          </p:cNvSpPr>
          <p:nvPr>
            <p:ph type="dt" sz="half" idx="10"/>
          </p:nvPr>
        </p:nvSpPr>
        <p:spPr/>
        <p:txBody>
          <a:bodyPr/>
          <a:lstStyle/>
          <a:p>
            <a:fld id="{A359B9C6-C011-4741-998D-4934121D99A2}" type="datetimeFigureOut">
              <a:rPr lang="es-419" smtClean="0"/>
              <a:t>23/2/2025</a:t>
            </a:fld>
            <a:endParaRPr lang="es-419"/>
          </a:p>
        </p:txBody>
      </p:sp>
      <p:sp>
        <p:nvSpPr>
          <p:cNvPr id="6" name="Marcador de pie de página 5">
            <a:extLst>
              <a:ext uri="{FF2B5EF4-FFF2-40B4-BE49-F238E27FC236}">
                <a16:creationId xmlns:a16="http://schemas.microsoft.com/office/drawing/2014/main" id="{66AFB9DE-98BE-D0F3-01D8-B808A557850B}"/>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EACA37C0-1FD0-6102-7944-BD38403F0416}"/>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2360807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9D3DD9F-D327-9301-5A5F-F6BB3D57A4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D29E8055-7761-B772-D82B-FBDF9DE4BE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79FEF495-6D99-B1CC-332C-62C8D27142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59B9C6-C011-4741-998D-4934121D99A2}" type="datetimeFigureOut">
              <a:rPr lang="es-419" smtClean="0"/>
              <a:t>23/2/2025</a:t>
            </a:fld>
            <a:endParaRPr lang="es-419"/>
          </a:p>
        </p:txBody>
      </p:sp>
      <p:sp>
        <p:nvSpPr>
          <p:cNvPr id="5" name="Marcador de pie de página 4">
            <a:extLst>
              <a:ext uri="{FF2B5EF4-FFF2-40B4-BE49-F238E27FC236}">
                <a16:creationId xmlns:a16="http://schemas.microsoft.com/office/drawing/2014/main" id="{0CB7F1C3-0314-FD34-F252-1DB5D66647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419"/>
          </a:p>
        </p:txBody>
      </p:sp>
      <p:sp>
        <p:nvSpPr>
          <p:cNvPr id="6" name="Marcador de número de diapositiva 5">
            <a:extLst>
              <a:ext uri="{FF2B5EF4-FFF2-40B4-BE49-F238E27FC236}">
                <a16:creationId xmlns:a16="http://schemas.microsoft.com/office/drawing/2014/main" id="{41C10CE5-34A0-98FF-3C6B-0AFC8A6FCD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6291F84-6F03-4C0B-9611-A582E7A48C1D}" type="slidenum">
              <a:rPr lang="es-419" smtClean="0"/>
              <a:t>‹Nº›</a:t>
            </a:fld>
            <a:endParaRPr lang="es-419"/>
          </a:p>
        </p:txBody>
      </p:sp>
    </p:spTree>
    <p:extLst>
      <p:ext uri="{BB962C8B-B14F-4D97-AF65-F5344CB8AC3E}">
        <p14:creationId xmlns:p14="http://schemas.microsoft.com/office/powerpoint/2010/main" val="65466462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2/23/2025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45234820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
            <a:extLst>
              <a:ext uri="{FF2B5EF4-FFF2-40B4-BE49-F238E27FC236}">
                <a16:creationId xmlns:a16="http://schemas.microsoft.com/office/drawing/2014/main" id="{8680A5DA-4E3B-597C-DD2C-2B874E5D2D4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47317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BB276-7F59-78C5-89AA-A04453CE5102}"/>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C560139F-2326-0E4B-597A-8D0DF3E8DB6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29183"/>
            <a:ext cx="12192000" cy="6858000"/>
          </a:xfrm>
          <a:prstGeom prst="rect">
            <a:avLst/>
          </a:prstGeom>
        </p:spPr>
      </p:pic>
      <p:sp>
        <p:nvSpPr>
          <p:cNvPr id="4" name="Título 1">
            <a:extLst>
              <a:ext uri="{FF2B5EF4-FFF2-40B4-BE49-F238E27FC236}">
                <a16:creationId xmlns:a16="http://schemas.microsoft.com/office/drawing/2014/main" id="{B2E6BB70-3094-622E-72FE-9FD8418788F5}"/>
              </a:ext>
            </a:extLst>
          </p:cNvPr>
          <p:cNvSpPr txBox="1">
            <a:spLocks/>
          </p:cNvSpPr>
          <p:nvPr/>
        </p:nvSpPr>
        <p:spPr>
          <a:xfrm>
            <a:off x="295146" y="150127"/>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Ciudades de Refugio.-</a:t>
            </a:r>
            <a:endParaRPr lang="en-US" b="1" dirty="0"/>
          </a:p>
        </p:txBody>
      </p:sp>
      <p:sp>
        <p:nvSpPr>
          <p:cNvPr id="5" name="Título 1">
            <a:extLst>
              <a:ext uri="{FF2B5EF4-FFF2-40B4-BE49-F238E27FC236}">
                <a16:creationId xmlns:a16="http://schemas.microsoft.com/office/drawing/2014/main" id="{C1866909-0826-250C-DB31-264A21517AC4}"/>
              </a:ext>
            </a:extLst>
          </p:cNvPr>
          <p:cNvSpPr txBox="1">
            <a:spLocks/>
          </p:cNvSpPr>
          <p:nvPr/>
        </p:nvSpPr>
        <p:spPr>
          <a:xfrm>
            <a:off x="295146" y="839339"/>
            <a:ext cx="11601708" cy="56894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4000" b="1" i="0" u="none" strike="noStrike" kern="1200" cap="none" spc="0" normalizeH="0" baseline="0" noProof="0" dirty="0">
                <a:ln>
                  <a:noFill/>
                </a:ln>
                <a:solidFill>
                  <a:prstClr val="white"/>
                </a:solidFill>
                <a:effectLst/>
                <a:uLnTx/>
                <a:uFillTx/>
                <a:latin typeface="Century Gothic" panose="020B0502020202020204"/>
                <a:ea typeface="+mj-ea"/>
                <a:cs typeface="+mj-cs"/>
              </a:rPr>
              <a:t>Salomón, que fue acosado por la tentación y el pecado, entendió esto cuando escribió, </a:t>
            </a:r>
            <a:r>
              <a:rPr kumimoji="0" lang="es-ES" sz="4000" b="1" i="0" u="none" strike="noStrike" kern="1200" cap="none" spc="0" normalizeH="0" baseline="0" noProof="0" dirty="0">
                <a:ln>
                  <a:noFill/>
                </a:ln>
                <a:solidFill>
                  <a:srgbClr val="FFFF00"/>
                </a:solidFill>
                <a:effectLst/>
                <a:uLnTx/>
                <a:uFillTx/>
                <a:latin typeface="Century Gothic" panose="020B0502020202020204"/>
                <a:ea typeface="+mj-ea"/>
                <a:cs typeface="+mj-cs"/>
              </a:rPr>
              <a:t>"el nombre del Señor es una fuerte torre, a la cual el justo se acoge y está seguro" [Prov. 18:10]. </a:t>
            </a:r>
            <a:r>
              <a:rPr kumimoji="0" lang="es-ES" sz="4000" b="1" i="0" u="none" strike="noStrike" kern="1200" cap="none" spc="0" normalizeH="0" baseline="0" noProof="0" dirty="0">
                <a:ln>
                  <a:noFill/>
                </a:ln>
                <a:solidFill>
                  <a:prstClr val="white"/>
                </a:solidFill>
                <a:effectLst/>
                <a:uLnTx/>
                <a:uFillTx/>
                <a:latin typeface="Century Gothic" panose="020B0502020202020204"/>
                <a:ea typeface="+mj-ea"/>
                <a:cs typeface="+mj-cs"/>
              </a:rPr>
              <a:t>David sabía lo que habría de habitar la </a:t>
            </a:r>
            <a:r>
              <a:rPr kumimoji="0" lang="es-ES" sz="4000" b="1" i="0" u="none" strike="noStrike" kern="1200" cap="none" spc="0" normalizeH="0" baseline="0" noProof="0" dirty="0" err="1">
                <a:ln>
                  <a:noFill/>
                </a:ln>
                <a:solidFill>
                  <a:prstClr val="white"/>
                </a:solidFill>
                <a:effectLst/>
                <a:uLnTx/>
                <a:uFillTx/>
                <a:latin typeface="Century Gothic" panose="020B0502020202020204"/>
                <a:ea typeface="+mj-ea"/>
                <a:cs typeface="+mj-cs"/>
              </a:rPr>
              <a:t>antitípica</a:t>
            </a:r>
            <a:r>
              <a:rPr kumimoji="0" lang="es-ES" sz="4000" b="1" i="0" u="none" strike="noStrike" kern="1200" cap="none" spc="0" normalizeH="0" baseline="0" noProof="0" dirty="0">
                <a:ln>
                  <a:noFill/>
                </a:ln>
                <a:solidFill>
                  <a:prstClr val="white"/>
                </a:solidFill>
                <a:effectLst/>
                <a:uLnTx/>
                <a:uFillTx/>
                <a:latin typeface="Century Gothic" panose="020B0502020202020204"/>
                <a:ea typeface="+mj-ea"/>
                <a:cs typeface="+mj-cs"/>
              </a:rPr>
              <a:t> ciudad de refugio cuando dijo, </a:t>
            </a:r>
            <a:r>
              <a:rPr kumimoji="0" lang="es-ES" sz="4000" b="1" i="0" u="none" strike="noStrike" kern="1200" cap="none" spc="0" normalizeH="0" baseline="0" noProof="0" dirty="0">
                <a:ln>
                  <a:noFill/>
                </a:ln>
                <a:solidFill>
                  <a:srgbClr val="FFFF00"/>
                </a:solidFill>
                <a:effectLst/>
                <a:uLnTx/>
                <a:uFillTx/>
                <a:latin typeface="Century Gothic" panose="020B0502020202020204"/>
                <a:ea typeface="+mj-ea"/>
                <a:cs typeface="+mj-cs"/>
              </a:rPr>
              <a:t>"diré de mi Señor, que El es mi refugio y mi fortaleza; mi Dios; en El yo confiaré" [Salmo 91:2].</a:t>
            </a:r>
          </a:p>
        </p:txBody>
      </p:sp>
    </p:spTree>
    <p:extLst>
      <p:ext uri="{BB962C8B-B14F-4D97-AF65-F5344CB8AC3E}">
        <p14:creationId xmlns:p14="http://schemas.microsoft.com/office/powerpoint/2010/main" val="3086405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726DD-3596-FDBD-903C-0FAF852600FE}"/>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1CD33465-D303-0DBE-5CC4-1CE20BC8411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29183"/>
            <a:ext cx="12192000" cy="6858000"/>
          </a:xfrm>
          <a:prstGeom prst="rect">
            <a:avLst/>
          </a:prstGeom>
        </p:spPr>
      </p:pic>
      <p:sp>
        <p:nvSpPr>
          <p:cNvPr id="4" name="Título 1">
            <a:extLst>
              <a:ext uri="{FF2B5EF4-FFF2-40B4-BE49-F238E27FC236}">
                <a16:creationId xmlns:a16="http://schemas.microsoft.com/office/drawing/2014/main" id="{63A19FF2-AC7D-38C5-DB26-39AC474262A5}"/>
              </a:ext>
            </a:extLst>
          </p:cNvPr>
          <p:cNvSpPr txBox="1">
            <a:spLocks/>
          </p:cNvSpPr>
          <p:nvPr/>
        </p:nvSpPr>
        <p:spPr>
          <a:xfrm>
            <a:off x="295146" y="150127"/>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Ciudades de Refugio.-</a:t>
            </a:r>
            <a:endParaRPr lang="en-US" b="1" dirty="0"/>
          </a:p>
        </p:txBody>
      </p:sp>
      <p:sp>
        <p:nvSpPr>
          <p:cNvPr id="5" name="Título 1">
            <a:extLst>
              <a:ext uri="{FF2B5EF4-FFF2-40B4-BE49-F238E27FC236}">
                <a16:creationId xmlns:a16="http://schemas.microsoft.com/office/drawing/2014/main" id="{AD26B398-4A70-E873-E860-2562E2C0A0CF}"/>
              </a:ext>
            </a:extLst>
          </p:cNvPr>
          <p:cNvSpPr txBox="1">
            <a:spLocks/>
          </p:cNvSpPr>
          <p:nvPr/>
        </p:nvSpPr>
        <p:spPr>
          <a:xfrm>
            <a:off x="295146" y="839339"/>
            <a:ext cx="11601708" cy="56894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No podía haber ninguna demora al buscar una ciudad de refugio. Tan luego como el asesino cometía su acto de muerte, tenía que huir inmediatamente; no podía atarlo ningún sentimiento familiar; su vida dependía de la rapidez con que pudiese llegar a la ciudad de refugio. Oh, que todos puedan aprender la lección, y en vez de atrasarse o tratar de calmar su culpada conciencia, cuando sabemos que hemos pecado, vayamos inmediatamente a Cristo, confesemos nuestros pecados, y habitemos en el refugio que Cristo ha preparado para nosotros. El ha hecho amplia provisión de manera que todos </a:t>
            </a:r>
            <a:r>
              <a:rPr kumimoji="0" lang="es-ES" sz="2800" b="1" i="0" u="none" strike="noStrike" kern="1200" cap="none" spc="0" normalizeH="0" baseline="0" noProof="0" dirty="0">
                <a:ln>
                  <a:noFill/>
                </a:ln>
                <a:solidFill>
                  <a:srgbClr val="FFFF00"/>
                </a:solidFill>
                <a:effectLst/>
                <a:uLnTx/>
                <a:uFillTx/>
                <a:latin typeface="Century Gothic" panose="020B0502020202020204"/>
                <a:ea typeface="+mj-ea"/>
                <a:cs typeface="+mj-cs"/>
              </a:rPr>
              <a:t>"puedan tener gran consolación, los que ya hemos corrido para el refugio, a fin de lanzar mano de la esperanza propuesta" [</a:t>
            </a:r>
            <a:r>
              <a:rPr kumimoji="0" lang="es-ES" sz="2800" b="1" i="0" u="none" strike="noStrike" kern="1200" cap="none" spc="0" normalizeH="0" baseline="0" noProof="0" dirty="0" err="1">
                <a:ln>
                  <a:noFill/>
                </a:ln>
                <a:solidFill>
                  <a:srgbClr val="FFFF00"/>
                </a:solidFill>
                <a:effectLst/>
                <a:uLnTx/>
                <a:uFillTx/>
                <a:latin typeface="Century Gothic" panose="020B0502020202020204"/>
                <a:ea typeface="+mj-ea"/>
                <a:cs typeface="+mj-cs"/>
              </a:rPr>
              <a:t>Heb</a:t>
            </a:r>
            <a:r>
              <a:rPr kumimoji="0" lang="es-ES" sz="2800" b="1" i="0" u="none" strike="noStrike" kern="1200" cap="none" spc="0" normalizeH="0" baseline="0" noProof="0" dirty="0">
                <a:ln>
                  <a:noFill/>
                </a:ln>
                <a:solidFill>
                  <a:srgbClr val="FFFF00"/>
                </a:solidFill>
                <a:effectLst/>
                <a:uLnTx/>
                <a:uFillTx/>
                <a:latin typeface="Century Gothic" panose="020B0502020202020204"/>
                <a:ea typeface="+mj-ea"/>
                <a:cs typeface="+mj-cs"/>
              </a:rPr>
              <a:t>. 6:18].</a:t>
            </a:r>
          </a:p>
        </p:txBody>
      </p:sp>
    </p:spTree>
    <p:extLst>
      <p:ext uri="{BB962C8B-B14F-4D97-AF65-F5344CB8AC3E}">
        <p14:creationId xmlns:p14="http://schemas.microsoft.com/office/powerpoint/2010/main" val="745608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916E3-D69E-077B-017B-664FB61C7B91}"/>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1233B397-852F-0DE9-E0F2-D1FD6FEEA7E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29183"/>
            <a:ext cx="12192000" cy="6858000"/>
          </a:xfrm>
          <a:prstGeom prst="rect">
            <a:avLst/>
          </a:prstGeom>
        </p:spPr>
      </p:pic>
      <p:sp>
        <p:nvSpPr>
          <p:cNvPr id="4" name="Título 1">
            <a:extLst>
              <a:ext uri="{FF2B5EF4-FFF2-40B4-BE49-F238E27FC236}">
                <a16:creationId xmlns:a16="http://schemas.microsoft.com/office/drawing/2014/main" id="{512E9D17-C840-8EC7-1E13-30F189DD50A2}"/>
              </a:ext>
            </a:extLst>
          </p:cNvPr>
          <p:cNvSpPr txBox="1">
            <a:spLocks/>
          </p:cNvSpPr>
          <p:nvPr/>
        </p:nvSpPr>
        <p:spPr>
          <a:xfrm>
            <a:off x="295146" y="150127"/>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Ciudades de Refugio.-</a:t>
            </a:r>
            <a:endParaRPr lang="en-US" b="1" dirty="0"/>
          </a:p>
        </p:txBody>
      </p:sp>
      <p:sp>
        <p:nvSpPr>
          <p:cNvPr id="5" name="Título 1">
            <a:extLst>
              <a:ext uri="{FF2B5EF4-FFF2-40B4-BE49-F238E27FC236}">
                <a16:creationId xmlns:a16="http://schemas.microsoft.com/office/drawing/2014/main" id="{B68F1F36-D33F-E305-29B1-BB66F41CB41B}"/>
              </a:ext>
            </a:extLst>
          </p:cNvPr>
          <p:cNvSpPr txBox="1">
            <a:spLocks/>
          </p:cNvSpPr>
          <p:nvPr/>
        </p:nvSpPr>
        <p:spPr>
          <a:xfrm>
            <a:off x="295146" y="839339"/>
            <a:ext cx="11601708" cy="56894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Antiguamente aquel que huía hasta una ciudad de refugio, encontraba vida dentro de sus murallas, pero la muerte lo aguardaba si salía de sus límites. El discípulo amado estaba familiarizado con es- te principio cuando escribió, </a:t>
            </a:r>
            <a:r>
              <a:rPr kumimoji="0" lang="es-ES" sz="2800" b="1" i="0" u="none" strike="noStrike" kern="1200" cap="none" spc="0" normalizeH="0" baseline="0" noProof="0" dirty="0">
                <a:ln>
                  <a:noFill/>
                </a:ln>
                <a:solidFill>
                  <a:srgbClr val="FFFF00"/>
                </a:solidFill>
                <a:effectLst/>
                <a:uLnTx/>
                <a:uFillTx/>
                <a:latin typeface="Century Gothic" panose="020B0502020202020204"/>
                <a:ea typeface="+mj-ea"/>
                <a:cs typeface="+mj-cs"/>
              </a:rPr>
              <a:t>"este es el testimonio, que Dios nos dio la vida eterna; y esta vida está en Su Hijo. Aquel que tiene el Hijo tiene la vida; aquel que no tiene el Hijo de Dios, no tiene la vida" [1 Juan 5:11-12].</a:t>
            </a: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 No es suficiente simplemente creer en Cristo; tenemos que habitar en El si pretendemos obtener la vida. Dios prometió "levantar tu mano derecha". Aquel que habita dentro del refugio podrá sentir y conocer Su cuidado y protección, y cuando sea asaltado por el enemigo, podrá escuchar al Salvador decir, </a:t>
            </a:r>
            <a:r>
              <a:rPr kumimoji="0" lang="es-ES" sz="2800" b="1" i="0" u="none" strike="noStrike" kern="1200" cap="none" spc="0" normalizeH="0" baseline="0" noProof="0" dirty="0">
                <a:ln>
                  <a:noFill/>
                </a:ln>
                <a:solidFill>
                  <a:srgbClr val="FFFF00"/>
                </a:solidFill>
                <a:effectLst/>
                <a:uLnTx/>
                <a:uFillTx/>
                <a:latin typeface="Century Gothic" panose="020B0502020202020204"/>
                <a:ea typeface="+mj-ea"/>
                <a:cs typeface="+mj-cs"/>
              </a:rPr>
              <a:t>"no temas, Yo te ayudaré" [Isa. 41:13].</a:t>
            </a:r>
          </a:p>
        </p:txBody>
      </p:sp>
    </p:spTree>
    <p:extLst>
      <p:ext uri="{BB962C8B-B14F-4D97-AF65-F5344CB8AC3E}">
        <p14:creationId xmlns:p14="http://schemas.microsoft.com/office/powerpoint/2010/main" val="728716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AF94F-80CA-FA61-C6E5-AFAF7E698FEF}"/>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08846B5B-62AB-E34C-C3C0-296D416BFF1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29183"/>
            <a:ext cx="12192000" cy="6858000"/>
          </a:xfrm>
          <a:prstGeom prst="rect">
            <a:avLst/>
          </a:prstGeom>
        </p:spPr>
      </p:pic>
      <p:sp>
        <p:nvSpPr>
          <p:cNvPr id="4" name="Título 1">
            <a:extLst>
              <a:ext uri="{FF2B5EF4-FFF2-40B4-BE49-F238E27FC236}">
                <a16:creationId xmlns:a16="http://schemas.microsoft.com/office/drawing/2014/main" id="{D1CEB164-9C28-6B7F-DA60-9AF5655B9B93}"/>
              </a:ext>
            </a:extLst>
          </p:cNvPr>
          <p:cNvSpPr txBox="1">
            <a:spLocks/>
          </p:cNvSpPr>
          <p:nvPr/>
        </p:nvSpPr>
        <p:spPr>
          <a:xfrm>
            <a:off x="295146" y="150127"/>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Ciudades de Refugio.-</a:t>
            </a:r>
            <a:endParaRPr lang="en-US" b="1" dirty="0"/>
          </a:p>
        </p:txBody>
      </p:sp>
      <p:sp>
        <p:nvSpPr>
          <p:cNvPr id="5" name="Título 1">
            <a:extLst>
              <a:ext uri="{FF2B5EF4-FFF2-40B4-BE49-F238E27FC236}">
                <a16:creationId xmlns:a16="http://schemas.microsoft.com/office/drawing/2014/main" id="{51E231DC-4B4F-CE8D-B9CB-AD95BBA60FB3}"/>
              </a:ext>
            </a:extLst>
          </p:cNvPr>
          <p:cNvSpPr txBox="1">
            <a:spLocks/>
          </p:cNvSpPr>
          <p:nvPr/>
        </p:nvSpPr>
        <p:spPr>
          <a:xfrm>
            <a:off x="295146" y="839339"/>
            <a:ext cx="11601708" cy="56894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400" b="1" i="0" u="none" strike="noStrike" kern="1200" cap="none" spc="0" normalizeH="0" baseline="0" noProof="0" dirty="0">
                <a:ln>
                  <a:noFill/>
                </a:ln>
                <a:solidFill>
                  <a:prstClr val="white"/>
                </a:solidFill>
                <a:effectLst/>
                <a:uLnTx/>
                <a:uFillTx/>
                <a:latin typeface="Century Gothic" panose="020B0502020202020204"/>
                <a:ea typeface="+mj-ea"/>
                <a:cs typeface="+mj-cs"/>
              </a:rPr>
              <a:t>En el antiguo Israel aquel que huía para una ciudad de refugio, no podía pasar ningún rato fuera de la ciudad. No había ninguna seguridad, en ningún tiempo, fuera de la ciudad. De la misma manera, nuestra única seguridad es habitar </a:t>
            </a:r>
            <a:r>
              <a:rPr kumimoji="0" lang="es-ES" sz="2400" b="1" i="0" u="none" strike="noStrike" kern="1200" cap="none" spc="0" normalizeH="0" baseline="0" noProof="0" dirty="0">
                <a:ln>
                  <a:noFill/>
                </a:ln>
                <a:solidFill>
                  <a:srgbClr val="FFFF00"/>
                </a:solidFill>
                <a:effectLst/>
                <a:uLnTx/>
                <a:uFillTx/>
                <a:latin typeface="Century Gothic" panose="020B0502020202020204"/>
                <a:ea typeface="+mj-ea"/>
                <a:cs typeface="+mj-cs"/>
              </a:rPr>
              <a:t>"en el lugar secreto del Altísimo", y "habitar bajo la sombra del Todopoderoso" [Salmo 91:1]. </a:t>
            </a:r>
            <a:r>
              <a:rPr kumimoji="0" lang="es-ES" sz="2400" b="1" i="0" u="none" strike="noStrike" kern="1200" cap="none" spc="0" normalizeH="0" baseline="0" noProof="0" dirty="0">
                <a:ln>
                  <a:noFill/>
                </a:ln>
                <a:solidFill>
                  <a:prstClr val="white"/>
                </a:solidFill>
                <a:effectLst/>
                <a:uLnTx/>
                <a:uFillTx/>
                <a:latin typeface="Century Gothic" panose="020B0502020202020204"/>
                <a:ea typeface="+mj-ea"/>
                <a:cs typeface="+mj-cs"/>
              </a:rPr>
              <a:t>Nadie puede servir a dos señores </a:t>
            </a:r>
            <a:r>
              <a:rPr kumimoji="0" lang="es-ES" sz="2400" b="1" i="0" u="none" strike="noStrike" kern="1200" cap="none" spc="0" normalizeH="0" baseline="0" noProof="0" dirty="0">
                <a:ln>
                  <a:noFill/>
                </a:ln>
                <a:solidFill>
                  <a:srgbClr val="FFFF00"/>
                </a:solidFill>
                <a:effectLst/>
                <a:uLnTx/>
                <a:uFillTx/>
                <a:latin typeface="Century Gothic" panose="020B0502020202020204"/>
                <a:ea typeface="+mj-ea"/>
                <a:cs typeface="+mj-cs"/>
              </a:rPr>
              <a:t>[Mat. 6:24]. </a:t>
            </a:r>
            <a:r>
              <a:rPr kumimoji="0" lang="es-ES" sz="2400" b="1" i="0" u="none" strike="noStrike" kern="1200" cap="none" spc="0" normalizeH="0" baseline="0" noProof="0" dirty="0">
                <a:ln>
                  <a:noFill/>
                </a:ln>
                <a:solidFill>
                  <a:prstClr val="white"/>
                </a:solidFill>
                <a:effectLst/>
                <a:uLnTx/>
                <a:uFillTx/>
                <a:latin typeface="Century Gothic" panose="020B0502020202020204"/>
                <a:ea typeface="+mj-ea"/>
                <a:cs typeface="+mj-cs"/>
              </a:rPr>
              <a:t>No podemos darle al mundo y sus placeres lo mejor de nuestro tiempo y pensamientos, y aun esperar que seamos protegidos contra el pecado y sus consecuencias. Recibiremos nuestros "salarios", o recompensas finales, del maestro al cual hayamos servido. Si lo mejor de nuestras vidas es gastado al servicio del mundo, nos estamos colocando nosotros mismos fuera de la ciudad </a:t>
            </a:r>
            <a:r>
              <a:rPr kumimoji="0" lang="es-ES" sz="2400" b="1" i="0" u="none" strike="noStrike" kern="1200" cap="none" spc="0" normalizeH="0" baseline="0" noProof="0" dirty="0" err="1">
                <a:ln>
                  <a:noFill/>
                </a:ln>
                <a:solidFill>
                  <a:prstClr val="white"/>
                </a:solidFill>
                <a:effectLst/>
                <a:uLnTx/>
                <a:uFillTx/>
                <a:latin typeface="Century Gothic" panose="020B0502020202020204"/>
                <a:ea typeface="+mj-ea"/>
                <a:cs typeface="+mj-cs"/>
              </a:rPr>
              <a:t>antitípica</a:t>
            </a:r>
            <a:r>
              <a:rPr kumimoji="0" lang="es-ES" sz="2400" b="1" i="0" u="none" strike="noStrike" kern="1200" cap="none" spc="0" normalizeH="0" baseline="0" noProof="0" dirty="0">
                <a:ln>
                  <a:noFill/>
                </a:ln>
                <a:solidFill>
                  <a:prstClr val="white"/>
                </a:solidFill>
                <a:effectLst/>
                <a:uLnTx/>
                <a:uFillTx/>
                <a:latin typeface="Century Gothic" panose="020B0502020202020204"/>
                <a:ea typeface="+mj-ea"/>
                <a:cs typeface="+mj-cs"/>
              </a:rPr>
              <a:t> de refugio, y recibiremos finalmente nuestro "salario", la muerte, la cual será dada a cada uno que haya tomado al mundo como su maestro </a:t>
            </a:r>
            <a:r>
              <a:rPr kumimoji="0" lang="es-ES" sz="2400" b="1" i="0" u="none" strike="noStrike" kern="1200" cap="none" spc="0" normalizeH="0" baseline="0" noProof="0" dirty="0">
                <a:ln>
                  <a:noFill/>
                </a:ln>
                <a:solidFill>
                  <a:srgbClr val="FFFF00"/>
                </a:solidFill>
                <a:effectLst/>
                <a:uLnTx/>
                <a:uFillTx/>
                <a:latin typeface="Century Gothic" panose="020B0502020202020204"/>
                <a:ea typeface="+mj-ea"/>
                <a:cs typeface="+mj-cs"/>
              </a:rPr>
              <a:t>[Rom. 6:23].</a:t>
            </a:r>
          </a:p>
        </p:txBody>
      </p:sp>
    </p:spTree>
    <p:extLst>
      <p:ext uri="{BB962C8B-B14F-4D97-AF65-F5344CB8AC3E}">
        <p14:creationId xmlns:p14="http://schemas.microsoft.com/office/powerpoint/2010/main" val="1291457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97613-4032-57A6-4E66-1AF41B757CB0}"/>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2FA37FF1-D07B-1906-705D-4F1E0D5A9B5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29183"/>
            <a:ext cx="12192000" cy="6858000"/>
          </a:xfrm>
          <a:prstGeom prst="rect">
            <a:avLst/>
          </a:prstGeom>
        </p:spPr>
      </p:pic>
      <p:sp>
        <p:nvSpPr>
          <p:cNvPr id="4" name="Título 1">
            <a:extLst>
              <a:ext uri="{FF2B5EF4-FFF2-40B4-BE49-F238E27FC236}">
                <a16:creationId xmlns:a16="http://schemas.microsoft.com/office/drawing/2014/main" id="{57E22B8B-3D4A-6E2D-7FC4-9B907AD286D2}"/>
              </a:ext>
            </a:extLst>
          </p:cNvPr>
          <p:cNvSpPr txBox="1">
            <a:spLocks/>
          </p:cNvSpPr>
          <p:nvPr/>
        </p:nvSpPr>
        <p:spPr>
          <a:xfrm>
            <a:off x="295146" y="150127"/>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Ciudades de Refugio.-</a:t>
            </a:r>
            <a:endParaRPr lang="en-US" b="1" dirty="0"/>
          </a:p>
        </p:txBody>
      </p:sp>
      <p:sp>
        <p:nvSpPr>
          <p:cNvPr id="5" name="Título 1">
            <a:extLst>
              <a:ext uri="{FF2B5EF4-FFF2-40B4-BE49-F238E27FC236}">
                <a16:creationId xmlns:a16="http://schemas.microsoft.com/office/drawing/2014/main" id="{F511AE0E-BED3-FCD8-D5AB-0138FD4592DF}"/>
              </a:ext>
            </a:extLst>
          </p:cNvPr>
          <p:cNvSpPr txBox="1">
            <a:spLocks/>
          </p:cNvSpPr>
          <p:nvPr/>
        </p:nvSpPr>
        <p:spPr>
          <a:xfrm>
            <a:off x="295146" y="839339"/>
            <a:ext cx="11601708" cy="56894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3200" b="1" i="0" u="none" strike="noStrike" kern="1200" cap="none" spc="0" normalizeH="0" baseline="0" noProof="0" dirty="0">
                <a:ln>
                  <a:noFill/>
                </a:ln>
                <a:solidFill>
                  <a:prstClr val="white"/>
                </a:solidFill>
                <a:effectLst/>
                <a:uLnTx/>
                <a:uFillTx/>
                <a:latin typeface="Century Gothic" panose="020B0502020202020204"/>
                <a:ea typeface="+mj-ea"/>
                <a:cs typeface="+mj-cs"/>
              </a:rPr>
              <a:t>Cuando el sumo sacerdote moría, aquellos que habían huido a las ciudades de refugio podía volver a sus hogares. Estaban libres para siempre del vengador de sangre, y este no podía más perseguirlos legalmente </a:t>
            </a:r>
            <a:r>
              <a:rPr kumimoji="0" lang="es-ES" sz="3200" b="1" i="0" u="none" strike="noStrike" kern="1200" cap="none" spc="0" normalizeH="0" baseline="0" noProof="0" dirty="0">
                <a:ln>
                  <a:noFill/>
                </a:ln>
                <a:solidFill>
                  <a:srgbClr val="FFFF00"/>
                </a:solidFill>
                <a:effectLst/>
                <a:uLnTx/>
                <a:uFillTx/>
                <a:latin typeface="Century Gothic" panose="020B0502020202020204"/>
                <a:ea typeface="+mj-ea"/>
                <a:cs typeface="+mj-cs"/>
              </a:rPr>
              <a:t>[</a:t>
            </a:r>
            <a:r>
              <a:rPr kumimoji="0" lang="es-ES" sz="3200" b="1" i="0" u="none" strike="noStrike" kern="1200" cap="none" spc="0" normalizeH="0" baseline="0" noProof="0" dirty="0" err="1">
                <a:ln>
                  <a:noFill/>
                </a:ln>
                <a:solidFill>
                  <a:srgbClr val="FFFF00"/>
                </a:solidFill>
                <a:effectLst/>
                <a:uLnTx/>
                <a:uFillTx/>
                <a:latin typeface="Century Gothic" panose="020B0502020202020204"/>
                <a:ea typeface="+mj-ea"/>
                <a:cs typeface="+mj-cs"/>
              </a:rPr>
              <a:t>Num</a:t>
            </a:r>
            <a:r>
              <a:rPr kumimoji="0" lang="es-ES" sz="3200" b="1" i="0" u="none" strike="noStrike" kern="1200" cap="none" spc="0" normalizeH="0" baseline="0" noProof="0" dirty="0">
                <a:ln>
                  <a:noFill/>
                </a:ln>
                <a:solidFill>
                  <a:srgbClr val="FFFF00"/>
                </a:solidFill>
                <a:effectLst/>
                <a:uLnTx/>
                <a:uFillTx/>
                <a:latin typeface="Century Gothic" panose="020B0502020202020204"/>
                <a:ea typeface="+mj-ea"/>
                <a:cs typeface="+mj-cs"/>
              </a:rPr>
              <a:t>. 35:25].</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3200" b="1" i="0" u="none" strike="noStrike" kern="1200" cap="none" spc="0" normalizeH="0" baseline="0" noProof="0" dirty="0">
                <a:ln>
                  <a:noFill/>
                </a:ln>
                <a:solidFill>
                  <a:prstClr val="white"/>
                </a:solidFill>
                <a:effectLst/>
                <a:uLnTx/>
                <a:uFillTx/>
                <a:latin typeface="Century Gothic" panose="020B0502020202020204"/>
                <a:ea typeface="+mj-ea"/>
                <a:cs typeface="+mj-cs"/>
              </a:rPr>
              <a:t>Cada sumo sacerdote era un tipo de Cristo, nuestro Sumo Sacerdote. El sacerdote terrestre cesaba de ser sumo sacerdote cuando moría. Nuestro Sumo Sacerdote nunca morirá; pero vendrá el tiempo cuando El deje Sus ropas sacerdotales, y Se vista con aquellas en las cuales está escrito </a:t>
            </a:r>
            <a:r>
              <a:rPr kumimoji="0" lang="es-ES" sz="3200" b="1" i="0" u="none" strike="noStrike" kern="1200" cap="none" spc="0" normalizeH="0" baseline="0" noProof="0" dirty="0">
                <a:ln>
                  <a:noFill/>
                </a:ln>
                <a:solidFill>
                  <a:srgbClr val="FFFF00"/>
                </a:solidFill>
                <a:effectLst/>
                <a:uLnTx/>
                <a:uFillTx/>
                <a:latin typeface="Century Gothic" panose="020B0502020202020204"/>
                <a:ea typeface="+mj-ea"/>
                <a:cs typeface="+mj-cs"/>
              </a:rPr>
              <a:t>"Rey de reyes y Señor de señores" [</a:t>
            </a:r>
            <a:r>
              <a:rPr kumimoji="0" lang="es-ES" sz="3200" b="1" i="0" u="none" strike="noStrike" kern="1200" cap="none" spc="0" normalizeH="0" baseline="0" noProof="0" dirty="0" err="1">
                <a:ln>
                  <a:noFill/>
                </a:ln>
                <a:solidFill>
                  <a:srgbClr val="FFFF00"/>
                </a:solidFill>
                <a:effectLst/>
                <a:uLnTx/>
                <a:uFillTx/>
                <a:latin typeface="Century Gothic" panose="020B0502020202020204"/>
                <a:ea typeface="+mj-ea"/>
                <a:cs typeface="+mj-cs"/>
              </a:rPr>
              <a:t>Apoc</a:t>
            </a:r>
            <a:r>
              <a:rPr kumimoji="0" lang="es-ES" sz="3200" b="1" i="0" u="none" strike="noStrike" kern="1200" cap="none" spc="0" normalizeH="0" baseline="0" noProof="0" dirty="0">
                <a:ln>
                  <a:noFill/>
                </a:ln>
                <a:solidFill>
                  <a:srgbClr val="FFFF00"/>
                </a:solidFill>
                <a:effectLst/>
                <a:uLnTx/>
                <a:uFillTx/>
                <a:latin typeface="Century Gothic" panose="020B0502020202020204"/>
                <a:ea typeface="+mj-ea"/>
                <a:cs typeface="+mj-cs"/>
              </a:rPr>
              <a:t>. 19:16].</a:t>
            </a:r>
          </a:p>
        </p:txBody>
      </p:sp>
    </p:spTree>
    <p:extLst>
      <p:ext uri="{BB962C8B-B14F-4D97-AF65-F5344CB8AC3E}">
        <p14:creationId xmlns:p14="http://schemas.microsoft.com/office/powerpoint/2010/main" val="1394084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DBEB2-15A9-3027-9B8D-14EF21DFA169}"/>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98D025E2-6558-0066-5BAB-6390ED0C2C6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29183"/>
            <a:ext cx="12192000" cy="6858000"/>
          </a:xfrm>
          <a:prstGeom prst="rect">
            <a:avLst/>
          </a:prstGeom>
        </p:spPr>
      </p:pic>
      <p:sp>
        <p:nvSpPr>
          <p:cNvPr id="4" name="Título 1">
            <a:extLst>
              <a:ext uri="{FF2B5EF4-FFF2-40B4-BE49-F238E27FC236}">
                <a16:creationId xmlns:a16="http://schemas.microsoft.com/office/drawing/2014/main" id="{62E98C21-F944-11FA-5F91-72DA69CF061B}"/>
              </a:ext>
            </a:extLst>
          </p:cNvPr>
          <p:cNvSpPr txBox="1">
            <a:spLocks/>
          </p:cNvSpPr>
          <p:nvPr/>
        </p:nvSpPr>
        <p:spPr>
          <a:xfrm>
            <a:off x="295146" y="150127"/>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Ciudades de Refugio.-</a:t>
            </a:r>
            <a:endParaRPr lang="en-US" b="1" dirty="0"/>
          </a:p>
        </p:txBody>
      </p:sp>
      <p:sp>
        <p:nvSpPr>
          <p:cNvPr id="5" name="Título 1">
            <a:extLst>
              <a:ext uri="{FF2B5EF4-FFF2-40B4-BE49-F238E27FC236}">
                <a16:creationId xmlns:a16="http://schemas.microsoft.com/office/drawing/2014/main" id="{0AEFE5A7-E65F-AA82-C922-26179508E820}"/>
              </a:ext>
            </a:extLst>
          </p:cNvPr>
          <p:cNvSpPr txBox="1">
            <a:spLocks/>
          </p:cNvSpPr>
          <p:nvPr/>
        </p:nvSpPr>
        <p:spPr>
          <a:xfrm>
            <a:off x="295146" y="839339"/>
            <a:ext cx="11601708" cy="56894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3200" b="1" i="0" u="none" strike="noStrike" kern="1200" cap="none" spc="0" normalizeH="0" baseline="0" noProof="0" dirty="0">
                <a:ln>
                  <a:noFill/>
                </a:ln>
                <a:solidFill>
                  <a:prstClr val="white"/>
                </a:solidFill>
                <a:effectLst/>
                <a:uLnTx/>
                <a:uFillTx/>
                <a:latin typeface="Century Gothic" panose="020B0502020202020204"/>
                <a:ea typeface="+mj-ea"/>
                <a:cs typeface="+mj-cs"/>
              </a:rPr>
              <a:t>No podrá más pleitear la causa de Su pueblo delante del trono de Dios, ya que cada caso habrá sido decidido para la eternidad. Para aquellos que confesaron cada pecado y están limpios a través de la sangre de Cristo, El dirá, </a:t>
            </a:r>
            <a:r>
              <a:rPr kumimoji="0" lang="es-ES" sz="3200" b="1" i="0" u="none" strike="noStrike" kern="1200" cap="none" spc="0" normalizeH="0" baseline="0" noProof="0" dirty="0">
                <a:ln>
                  <a:noFill/>
                </a:ln>
                <a:solidFill>
                  <a:srgbClr val="FFFF00"/>
                </a:solidFill>
                <a:effectLst/>
                <a:uLnTx/>
                <a:uFillTx/>
                <a:latin typeface="Century Gothic" panose="020B0502020202020204"/>
                <a:ea typeface="+mj-ea"/>
                <a:cs typeface="+mj-cs"/>
              </a:rPr>
              <a:t>"Venid, benditos de Mi Padre, entrad en el reino preparado para ti desde la fundación del mundo".</a:t>
            </a:r>
            <a:r>
              <a:rPr kumimoji="0" lang="es-ES" sz="3200" b="1" i="0" u="none" strike="noStrike" kern="1200" cap="none" spc="0" normalizeH="0" baseline="0" noProof="0" dirty="0">
                <a:ln>
                  <a:noFill/>
                </a:ln>
                <a:solidFill>
                  <a:prstClr val="white"/>
                </a:solidFill>
                <a:effectLst/>
                <a:uLnTx/>
                <a:uFillTx/>
                <a:latin typeface="Century Gothic" panose="020B0502020202020204"/>
                <a:ea typeface="+mj-ea"/>
                <a:cs typeface="+mj-cs"/>
              </a:rPr>
              <a:t> Entonces ellos entrarán para su herencia sin miedo del vengador de sangre, porque los justos estarán para siempre fuera del poder de Satanás </a:t>
            </a:r>
            <a:r>
              <a:rPr kumimoji="0" lang="es-ES" sz="3200" b="1" i="0" u="none" strike="noStrike" kern="1200" cap="none" spc="0" normalizeH="0" baseline="0" noProof="0" dirty="0">
                <a:ln>
                  <a:noFill/>
                </a:ln>
                <a:solidFill>
                  <a:srgbClr val="FFFF00"/>
                </a:solidFill>
                <a:effectLst/>
                <a:uLnTx/>
                <a:uFillTx/>
                <a:latin typeface="Century Gothic" panose="020B0502020202020204"/>
                <a:ea typeface="+mj-ea"/>
                <a:cs typeface="+mj-cs"/>
              </a:rPr>
              <a:t>[</a:t>
            </a:r>
            <a:r>
              <a:rPr kumimoji="0" lang="es-ES" sz="3200" b="1" i="0" u="none" strike="noStrike" kern="1200" cap="none" spc="0" normalizeH="0" baseline="0" noProof="0" dirty="0" err="1">
                <a:ln>
                  <a:noFill/>
                </a:ln>
                <a:solidFill>
                  <a:srgbClr val="FFFF00"/>
                </a:solidFill>
                <a:effectLst/>
                <a:uLnTx/>
                <a:uFillTx/>
                <a:latin typeface="Century Gothic" panose="020B0502020202020204"/>
                <a:ea typeface="+mj-ea"/>
                <a:cs typeface="+mj-cs"/>
              </a:rPr>
              <a:t>Jer</a:t>
            </a:r>
            <a:r>
              <a:rPr kumimoji="0" lang="es-ES" sz="3200" b="1" i="0" u="none" strike="noStrike" kern="1200" cap="none" spc="0" normalizeH="0" baseline="0" noProof="0" dirty="0">
                <a:ln>
                  <a:noFill/>
                </a:ln>
                <a:solidFill>
                  <a:srgbClr val="FFFF00"/>
                </a:solidFill>
                <a:effectLst/>
                <a:uLnTx/>
                <a:uFillTx/>
                <a:latin typeface="Century Gothic" panose="020B0502020202020204"/>
                <a:ea typeface="+mj-ea"/>
                <a:cs typeface="+mj-cs"/>
              </a:rPr>
              <a:t>. 31:16-17].</a:t>
            </a:r>
          </a:p>
        </p:txBody>
      </p:sp>
    </p:spTree>
    <p:extLst>
      <p:ext uri="{BB962C8B-B14F-4D97-AF65-F5344CB8AC3E}">
        <p14:creationId xmlns:p14="http://schemas.microsoft.com/office/powerpoint/2010/main" val="1345635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5F014-4A68-B6A8-ED04-EC9B987050D3}"/>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F42F0D4F-0659-D22E-9F4D-D8D9086530A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29183"/>
            <a:ext cx="12192000" cy="6858000"/>
          </a:xfrm>
          <a:prstGeom prst="rect">
            <a:avLst/>
          </a:prstGeom>
        </p:spPr>
      </p:pic>
      <p:sp>
        <p:nvSpPr>
          <p:cNvPr id="4" name="Título 1">
            <a:extLst>
              <a:ext uri="{FF2B5EF4-FFF2-40B4-BE49-F238E27FC236}">
                <a16:creationId xmlns:a16="http://schemas.microsoft.com/office/drawing/2014/main" id="{D3B0DB36-4BB9-B98E-D8F2-FC64E8B7B5A9}"/>
              </a:ext>
            </a:extLst>
          </p:cNvPr>
          <p:cNvSpPr txBox="1">
            <a:spLocks/>
          </p:cNvSpPr>
          <p:nvPr/>
        </p:nvSpPr>
        <p:spPr>
          <a:xfrm>
            <a:off x="295146" y="150127"/>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Ciudades de Refugio.-</a:t>
            </a:r>
            <a:endParaRPr lang="en-US" b="1" dirty="0"/>
          </a:p>
        </p:txBody>
      </p:sp>
      <p:sp>
        <p:nvSpPr>
          <p:cNvPr id="5" name="Título 1">
            <a:extLst>
              <a:ext uri="{FF2B5EF4-FFF2-40B4-BE49-F238E27FC236}">
                <a16:creationId xmlns:a16="http://schemas.microsoft.com/office/drawing/2014/main" id="{CF74A731-89B3-F533-2E28-6B1C827CD1A2}"/>
              </a:ext>
            </a:extLst>
          </p:cNvPr>
          <p:cNvSpPr txBox="1">
            <a:spLocks/>
          </p:cNvSpPr>
          <p:nvPr/>
        </p:nvSpPr>
        <p:spPr>
          <a:xfrm>
            <a:off x="295146" y="839339"/>
            <a:ext cx="11601708" cy="56894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3200" b="1" i="0" u="none" strike="noStrike" kern="1200" cap="none" spc="0" normalizeH="0" baseline="0" noProof="0" dirty="0">
                <a:ln>
                  <a:noFill/>
                </a:ln>
                <a:solidFill>
                  <a:prstClr val="white"/>
                </a:solidFill>
                <a:effectLst/>
                <a:uLnTx/>
                <a:uFillTx/>
                <a:latin typeface="Century Gothic" panose="020B0502020202020204"/>
                <a:ea typeface="+mj-ea"/>
                <a:cs typeface="+mj-cs"/>
              </a:rPr>
              <a:t>Satanás ha usurpado la autoridad de este mundo. El anda atrás de cada hijo e hija de Adán. Pero Dios siempre ha tenido un refugio en esta Tierra. Abel habitó en seguridad dentro de sus sagrados recintos </a:t>
            </a:r>
            <a:r>
              <a:rPr kumimoji="0" lang="es-ES" sz="3200" b="1" i="0" u="none" strike="noStrike" kern="1200" cap="none" spc="0" normalizeH="0" baseline="0" noProof="0" dirty="0">
                <a:ln>
                  <a:noFill/>
                </a:ln>
                <a:solidFill>
                  <a:srgbClr val="FFFF00"/>
                </a:solidFill>
                <a:effectLst/>
                <a:uLnTx/>
                <a:uFillTx/>
                <a:latin typeface="Century Gothic" panose="020B0502020202020204"/>
                <a:ea typeface="+mj-ea"/>
                <a:cs typeface="+mj-cs"/>
              </a:rPr>
              <a:t>[</a:t>
            </a:r>
            <a:r>
              <a:rPr kumimoji="0" lang="es-ES" sz="3200" b="1" i="0" u="none" strike="noStrike" kern="1200" cap="none" spc="0" normalizeH="0" baseline="0" noProof="0" dirty="0" err="1">
                <a:ln>
                  <a:noFill/>
                </a:ln>
                <a:solidFill>
                  <a:srgbClr val="FFFF00"/>
                </a:solidFill>
                <a:effectLst/>
                <a:uLnTx/>
                <a:uFillTx/>
                <a:latin typeface="Century Gothic" panose="020B0502020202020204"/>
                <a:ea typeface="+mj-ea"/>
                <a:cs typeface="+mj-cs"/>
              </a:rPr>
              <a:t>Heb</a:t>
            </a:r>
            <a:r>
              <a:rPr kumimoji="0" lang="es-ES" sz="3200" b="1" i="0" u="none" strike="noStrike" kern="1200" cap="none" spc="0" normalizeH="0" baseline="0" noProof="0" dirty="0">
                <a:ln>
                  <a:noFill/>
                </a:ln>
                <a:solidFill>
                  <a:srgbClr val="FFFF00"/>
                </a:solidFill>
                <a:effectLst/>
                <a:uLnTx/>
                <a:uFillTx/>
                <a:latin typeface="Century Gothic" panose="020B0502020202020204"/>
                <a:ea typeface="+mj-ea"/>
                <a:cs typeface="+mj-cs"/>
              </a:rPr>
              <a:t>. 11:4], </a:t>
            </a:r>
            <a:r>
              <a:rPr kumimoji="0" lang="es-ES" sz="3200" b="1" i="0" u="none" strike="noStrike" kern="1200" cap="none" spc="0" normalizeH="0" baseline="0" noProof="0" dirty="0">
                <a:ln>
                  <a:noFill/>
                </a:ln>
                <a:solidFill>
                  <a:prstClr val="white"/>
                </a:solidFill>
                <a:effectLst/>
                <a:uLnTx/>
                <a:uFillTx/>
                <a:latin typeface="Century Gothic" panose="020B0502020202020204"/>
                <a:ea typeface="+mj-ea"/>
                <a:cs typeface="+mj-cs"/>
              </a:rPr>
              <a:t>y Job comprendió su poderosa protección cuando Satanás lo asaltó con sus fieras tentaciones </a:t>
            </a:r>
            <a:r>
              <a:rPr kumimoji="0" lang="es-ES" sz="3200" b="1" i="0" u="none" strike="noStrike" kern="1200" cap="none" spc="0" normalizeH="0" baseline="0" noProof="0" dirty="0">
                <a:ln>
                  <a:noFill/>
                </a:ln>
                <a:solidFill>
                  <a:srgbClr val="FFFF00"/>
                </a:solidFill>
                <a:effectLst/>
                <a:uLnTx/>
                <a:uFillTx/>
                <a:latin typeface="Century Gothic" panose="020B0502020202020204"/>
                <a:ea typeface="+mj-ea"/>
                <a:cs typeface="+mj-cs"/>
              </a:rPr>
              <a:t>[Job 1:10].</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3200" b="1" i="0" u="none" strike="noStrike" kern="1200" cap="none" spc="0" normalizeH="0" baseline="0" noProof="0" dirty="0">
                <a:ln>
                  <a:noFill/>
                </a:ln>
                <a:effectLst/>
                <a:uLnTx/>
                <a:uFillTx/>
                <a:latin typeface="Century Gothic" panose="020B0502020202020204"/>
                <a:ea typeface="+mj-ea"/>
                <a:cs typeface="+mj-cs"/>
              </a:rPr>
              <a:t>El más débil hijo de Dios, que siempre vive dentro de este refugio, nunca podrá ser vencido por el enemigo de las almas; porque los ángeles de Dios acampan alrededor de él para librarlo </a:t>
            </a:r>
            <a:r>
              <a:rPr kumimoji="0" lang="es-ES" sz="3200" b="1" i="0" u="none" strike="noStrike" kern="1200" cap="none" spc="0" normalizeH="0" baseline="0" noProof="0" dirty="0">
                <a:ln>
                  <a:noFill/>
                </a:ln>
                <a:solidFill>
                  <a:srgbClr val="FFFF00"/>
                </a:solidFill>
                <a:effectLst/>
                <a:uLnTx/>
                <a:uFillTx/>
                <a:latin typeface="Century Gothic" panose="020B0502020202020204"/>
                <a:ea typeface="+mj-ea"/>
                <a:cs typeface="+mj-cs"/>
              </a:rPr>
              <a:t>[Salmo34:7;Juan 10:29].</a:t>
            </a:r>
          </a:p>
        </p:txBody>
      </p:sp>
    </p:spTree>
    <p:extLst>
      <p:ext uri="{BB962C8B-B14F-4D97-AF65-F5344CB8AC3E}">
        <p14:creationId xmlns:p14="http://schemas.microsoft.com/office/powerpoint/2010/main" val="3578844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C6D29-4B0F-D33E-9D85-7E46D7BDC9D0}"/>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1625CCAF-A4E2-9A00-E91F-6EA37BBDC88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29183"/>
            <a:ext cx="12192000" cy="6858000"/>
          </a:xfrm>
          <a:prstGeom prst="rect">
            <a:avLst/>
          </a:prstGeom>
        </p:spPr>
      </p:pic>
      <p:sp>
        <p:nvSpPr>
          <p:cNvPr id="4" name="Título 1">
            <a:extLst>
              <a:ext uri="{FF2B5EF4-FFF2-40B4-BE49-F238E27FC236}">
                <a16:creationId xmlns:a16="http://schemas.microsoft.com/office/drawing/2014/main" id="{F6F5CB3A-0DFC-4508-A5A2-3F3B60E8B864}"/>
              </a:ext>
            </a:extLst>
          </p:cNvPr>
          <p:cNvSpPr txBox="1">
            <a:spLocks/>
          </p:cNvSpPr>
          <p:nvPr/>
        </p:nvSpPr>
        <p:spPr>
          <a:xfrm>
            <a:off x="295146" y="150127"/>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Ciudades de Refugio.-</a:t>
            </a:r>
            <a:endParaRPr lang="en-US" b="1" dirty="0"/>
          </a:p>
        </p:txBody>
      </p:sp>
      <p:sp>
        <p:nvSpPr>
          <p:cNvPr id="5" name="Título 1">
            <a:extLst>
              <a:ext uri="{FF2B5EF4-FFF2-40B4-BE49-F238E27FC236}">
                <a16:creationId xmlns:a16="http://schemas.microsoft.com/office/drawing/2014/main" id="{87305164-AD93-6E32-002D-DA0DDD42EC70}"/>
              </a:ext>
            </a:extLst>
          </p:cNvPr>
          <p:cNvSpPr txBox="1">
            <a:spLocks/>
          </p:cNvSpPr>
          <p:nvPr/>
        </p:nvSpPr>
        <p:spPr>
          <a:xfrm>
            <a:off x="295146" y="839339"/>
            <a:ext cx="11601708" cy="56894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4000" b="1" i="0" u="none" strike="noStrike" kern="1200" cap="none" spc="0" normalizeH="0" baseline="0" noProof="0" dirty="0">
                <a:ln>
                  <a:noFill/>
                </a:ln>
                <a:solidFill>
                  <a:prstClr val="white"/>
                </a:solidFill>
                <a:effectLst/>
                <a:uLnTx/>
                <a:uFillTx/>
                <a:latin typeface="Century Gothic" panose="020B0502020202020204"/>
                <a:ea typeface="+mj-ea"/>
                <a:cs typeface="+mj-cs"/>
              </a:rPr>
              <a:t>Este refugio está ilustrado a través de muchos símbolos en la Biblia, donde cada uno revela alguna característica especial del cariño protector de Dios. Jesús, cuando lloró sobre aquellos que rechazaron Su amor, dijo </a:t>
            </a:r>
            <a:r>
              <a:rPr kumimoji="0" lang="es-ES" sz="4000" b="1" i="0" u="none" strike="noStrike" kern="1200" cap="none" spc="0" normalizeH="0" baseline="0" noProof="0" dirty="0">
                <a:ln>
                  <a:noFill/>
                </a:ln>
                <a:solidFill>
                  <a:srgbClr val="FFFF00"/>
                </a:solidFill>
                <a:effectLst/>
                <a:uLnTx/>
                <a:uFillTx/>
                <a:latin typeface="Century Gothic" panose="020B0502020202020204"/>
                <a:ea typeface="+mj-ea"/>
                <a:cs typeface="+mj-cs"/>
              </a:rPr>
              <a:t>"cuantas veces quise Yo reunir tus hijos como la gallina junta los de su propio nido debajo de sus alas, y tu no quisiste" [Lucas 13:34].</a:t>
            </a:r>
          </a:p>
        </p:txBody>
      </p:sp>
    </p:spTree>
    <p:extLst>
      <p:ext uri="{BB962C8B-B14F-4D97-AF65-F5344CB8AC3E}">
        <p14:creationId xmlns:p14="http://schemas.microsoft.com/office/powerpoint/2010/main" val="2366674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F2047-EF77-E96F-BD35-1F43A2DC56C2}"/>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59B15259-B141-E1B3-2924-5B8FABF4B77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29183"/>
            <a:ext cx="12192000" cy="6858000"/>
          </a:xfrm>
          <a:prstGeom prst="rect">
            <a:avLst/>
          </a:prstGeom>
        </p:spPr>
      </p:pic>
      <p:sp>
        <p:nvSpPr>
          <p:cNvPr id="4" name="Título 1">
            <a:extLst>
              <a:ext uri="{FF2B5EF4-FFF2-40B4-BE49-F238E27FC236}">
                <a16:creationId xmlns:a16="http://schemas.microsoft.com/office/drawing/2014/main" id="{19D05B44-CB63-6302-CA68-9ECC4B3C365A}"/>
              </a:ext>
            </a:extLst>
          </p:cNvPr>
          <p:cNvSpPr txBox="1">
            <a:spLocks/>
          </p:cNvSpPr>
          <p:nvPr/>
        </p:nvSpPr>
        <p:spPr>
          <a:xfrm>
            <a:off x="295146" y="150127"/>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Ciudades de Refugio.-</a:t>
            </a:r>
            <a:endParaRPr lang="en-US" b="1" dirty="0"/>
          </a:p>
        </p:txBody>
      </p:sp>
      <p:sp>
        <p:nvSpPr>
          <p:cNvPr id="5" name="Título 1">
            <a:extLst>
              <a:ext uri="{FF2B5EF4-FFF2-40B4-BE49-F238E27FC236}">
                <a16:creationId xmlns:a16="http://schemas.microsoft.com/office/drawing/2014/main" id="{D4A15DEE-DCAE-CD52-7D1A-5E785D3714C8}"/>
              </a:ext>
            </a:extLst>
          </p:cNvPr>
          <p:cNvSpPr txBox="1">
            <a:spLocks/>
          </p:cNvSpPr>
          <p:nvPr/>
        </p:nvSpPr>
        <p:spPr>
          <a:xfrm>
            <a:off x="295146" y="839339"/>
            <a:ext cx="11601708" cy="56894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b="1" i="0" u="none" strike="noStrike" kern="1200" cap="none" spc="0" normalizeH="0" baseline="0" noProof="0" dirty="0">
                <a:ln>
                  <a:noFill/>
                </a:ln>
                <a:solidFill>
                  <a:prstClr val="white"/>
                </a:solidFill>
                <a:effectLst/>
                <a:uLnTx/>
                <a:uFillTx/>
                <a:latin typeface="Century Gothic" panose="020B0502020202020204"/>
                <a:ea typeface="+mj-ea"/>
                <a:cs typeface="+mj-cs"/>
              </a:rPr>
              <a:t>Feliz aquel que puede decir cada vez que es tentado, </a:t>
            </a:r>
            <a:r>
              <a:rPr kumimoji="0" lang="es-ES" b="1" i="0" u="none" strike="noStrike" kern="1200" cap="none" spc="0" normalizeH="0" baseline="0" noProof="0" dirty="0">
                <a:ln>
                  <a:noFill/>
                </a:ln>
                <a:solidFill>
                  <a:srgbClr val="FFFF00"/>
                </a:solidFill>
                <a:effectLst/>
                <a:uLnTx/>
                <a:uFillTx/>
                <a:latin typeface="Century Gothic" panose="020B0502020202020204"/>
                <a:ea typeface="+mj-ea"/>
                <a:cs typeface="+mj-cs"/>
              </a:rPr>
              <a:t>"se salvó nuestra alma, como un pájaro de la trampa del cazador; se quebró la trampa, y nosotros nos vimos libres. Nuestra ayuda está en el nombre del Señor, creador del cielo y de la tierra" [Salmo 124:7-8].</a:t>
            </a:r>
          </a:p>
        </p:txBody>
      </p:sp>
    </p:spTree>
    <p:extLst>
      <p:ext uri="{BB962C8B-B14F-4D97-AF65-F5344CB8AC3E}">
        <p14:creationId xmlns:p14="http://schemas.microsoft.com/office/powerpoint/2010/main" val="1480791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BEA17BD-C39E-4115-EEAF-2061D9C3C0F9}"/>
            </a:ext>
          </a:extLst>
        </p:cNvPr>
        <p:cNvGrpSpPr/>
        <p:nvPr/>
      </p:nvGrpSpPr>
      <p:grpSpPr>
        <a:xfrm>
          <a:off x="0" y="0"/>
          <a:ext cx="0" cy="0"/>
          <a:chOff x="0" y="0"/>
          <a:chExt cx="0" cy="0"/>
        </a:xfrm>
      </p:grpSpPr>
      <p:sp>
        <p:nvSpPr>
          <p:cNvPr id="30" name="Rectangle 2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Isosceles Triangle 3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014E465E-05A3-B742-A393-02B545C4A364}"/>
              </a:ext>
            </a:extLst>
          </p:cNvPr>
          <p:cNvPicPr>
            <a:picLocks noChangeAspect="1"/>
          </p:cNvPicPr>
          <p:nvPr/>
        </p:nvPicPr>
        <p:blipFill>
          <a:blip r:embed="rId2"/>
          <a:srcRect r="18363" b="59325"/>
          <a:stretch/>
        </p:blipFill>
        <p:spPr>
          <a:xfrm>
            <a:off x="0" y="154857"/>
            <a:ext cx="12034757" cy="6414658"/>
          </a:xfrm>
          <a:prstGeom prst="rect">
            <a:avLst/>
          </a:prstGeom>
          <a:ln>
            <a:noFill/>
          </a:ln>
        </p:spPr>
      </p:pic>
      <p:sp>
        <p:nvSpPr>
          <p:cNvPr id="42" name="Isosceles Triangle 4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7970377"/>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472965" y="682388"/>
            <a:ext cx="11382703" cy="567746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7200" b="1" dirty="0">
                <a:solidFill>
                  <a:schemeClr val="accent2">
                    <a:lumMod val="40000"/>
                    <a:lumOff val="60000"/>
                  </a:schemeClr>
                </a:solidFill>
              </a:rPr>
              <a:t>Sección VIII.-</a:t>
            </a:r>
          </a:p>
          <a:p>
            <a:br>
              <a:rPr lang="es-DO" sz="7200" b="1" dirty="0"/>
            </a:br>
            <a:br>
              <a:rPr lang="es-DO" sz="4000" b="1" dirty="0"/>
            </a:br>
            <a:r>
              <a:rPr kumimoji="0" lang="es-ES" sz="6600" b="1" i="0" u="none" strike="noStrike" kern="1200" cap="none" spc="0" normalizeH="0" baseline="0" noProof="0" dirty="0">
                <a:ln>
                  <a:noFill/>
                </a:ln>
                <a:solidFill>
                  <a:srgbClr val="EBEBEB"/>
                </a:solidFill>
                <a:effectLst/>
                <a:uLnTx/>
                <a:uFillTx/>
                <a:latin typeface="Century Gothic" panose="020B0502020202020204"/>
                <a:ea typeface="+mj-ea"/>
                <a:cs typeface="+mj-cs"/>
              </a:rPr>
              <a:t>Capítulo XXXIV: Ciudades de Refugio.-</a:t>
            </a:r>
            <a:endParaRPr lang="en-US" sz="7200" b="1" dirty="0"/>
          </a:p>
        </p:txBody>
      </p:sp>
    </p:spTree>
    <p:extLst>
      <p:ext uri="{BB962C8B-B14F-4D97-AF65-F5344CB8AC3E}">
        <p14:creationId xmlns:p14="http://schemas.microsoft.com/office/powerpoint/2010/main" val="1880141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81C598A-8612-D271-068C-6597A736A8CF}"/>
            </a:ext>
          </a:extLst>
        </p:cNvPr>
        <p:cNvGrpSpPr/>
        <p:nvPr/>
      </p:nvGrpSpPr>
      <p:grpSpPr>
        <a:xfrm>
          <a:off x="0" y="0"/>
          <a:ext cx="0" cy="0"/>
          <a:chOff x="0" y="0"/>
          <a:chExt cx="0" cy="0"/>
        </a:xfrm>
      </p:grpSpPr>
      <p:sp>
        <p:nvSpPr>
          <p:cNvPr id="30" name="Rectangle 29">
            <a:extLst>
              <a:ext uri="{FF2B5EF4-FFF2-40B4-BE49-F238E27FC236}">
                <a16:creationId xmlns:a16="http://schemas.microsoft.com/office/drawing/2014/main" id="{277CB83B-7F3C-A201-B9BA-A8AE5BABE2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B22562DA-0D54-FBAC-6BB1-38957B547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FDE5792B-4797-F670-AB27-4FC5CE03A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3692166-5DE6-96C4-93A1-06EF8E278D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E8C08011-C7E3-F0BE-0D83-5A7B63AE4E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Isosceles Triangle 39">
            <a:extLst>
              <a:ext uri="{FF2B5EF4-FFF2-40B4-BE49-F238E27FC236}">
                <a16:creationId xmlns:a16="http://schemas.microsoft.com/office/drawing/2014/main" id="{1164E9C9-4DFC-2C0F-D868-F7B185E458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9C10EF86-C247-2850-4099-7D8CCE4ED153}"/>
              </a:ext>
            </a:extLst>
          </p:cNvPr>
          <p:cNvPicPr>
            <a:picLocks noChangeAspect="1"/>
          </p:cNvPicPr>
          <p:nvPr/>
        </p:nvPicPr>
        <p:blipFill>
          <a:blip r:embed="rId2"/>
          <a:srcRect t="41669" r="18798" b="37689"/>
          <a:stretch/>
        </p:blipFill>
        <p:spPr>
          <a:xfrm>
            <a:off x="-235126" y="81580"/>
            <a:ext cx="12427126" cy="6120916"/>
          </a:xfrm>
          <a:prstGeom prst="rect">
            <a:avLst/>
          </a:prstGeom>
          <a:ln>
            <a:noFill/>
          </a:ln>
        </p:spPr>
      </p:pic>
      <p:sp>
        <p:nvSpPr>
          <p:cNvPr id="42" name="Isosceles Triangle 41">
            <a:extLst>
              <a:ext uri="{FF2B5EF4-FFF2-40B4-BE49-F238E27FC236}">
                <a16:creationId xmlns:a16="http://schemas.microsoft.com/office/drawing/2014/main" id="{642D3B51-B47B-2394-3490-DB91D19FB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6831752"/>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4BC07B9-020E-9A95-6687-5AF5A68BB684}"/>
            </a:ext>
          </a:extLst>
        </p:cNvPr>
        <p:cNvGrpSpPr/>
        <p:nvPr/>
      </p:nvGrpSpPr>
      <p:grpSpPr>
        <a:xfrm>
          <a:off x="0" y="0"/>
          <a:ext cx="0" cy="0"/>
          <a:chOff x="0" y="0"/>
          <a:chExt cx="0" cy="0"/>
        </a:xfrm>
      </p:grpSpPr>
      <p:sp>
        <p:nvSpPr>
          <p:cNvPr id="30" name="Rectangle 29">
            <a:extLst>
              <a:ext uri="{FF2B5EF4-FFF2-40B4-BE49-F238E27FC236}">
                <a16:creationId xmlns:a16="http://schemas.microsoft.com/office/drawing/2014/main" id="{6B458FEC-D9BE-AD7D-7651-99B799FED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E7AC2727-2D67-6EAD-04B4-2655EE3D9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2BCCC0C1-567E-841A-2B76-85306AA743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D4451A7-DAEF-1409-8B7B-67BDD44C6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D075929B-8560-55E0-81C6-5BBB3095F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Isosceles Triangle 39">
            <a:extLst>
              <a:ext uri="{FF2B5EF4-FFF2-40B4-BE49-F238E27FC236}">
                <a16:creationId xmlns:a16="http://schemas.microsoft.com/office/drawing/2014/main" id="{E24510DC-7BF9-5757-50DD-0C94DC4A4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D4B23E3D-910B-BC82-E940-548947CA721D}"/>
              </a:ext>
            </a:extLst>
          </p:cNvPr>
          <p:cNvPicPr>
            <a:picLocks noChangeAspect="1"/>
          </p:cNvPicPr>
          <p:nvPr/>
        </p:nvPicPr>
        <p:blipFill>
          <a:blip r:embed="rId2"/>
          <a:srcRect t="62310" r="17564" b="17547"/>
          <a:stretch/>
        </p:blipFill>
        <p:spPr>
          <a:xfrm>
            <a:off x="-5080" y="288485"/>
            <a:ext cx="12197080" cy="5839551"/>
          </a:xfrm>
          <a:prstGeom prst="rect">
            <a:avLst/>
          </a:prstGeom>
          <a:ln>
            <a:noFill/>
          </a:ln>
        </p:spPr>
      </p:pic>
      <p:sp>
        <p:nvSpPr>
          <p:cNvPr id="42" name="Isosceles Triangle 41">
            <a:extLst>
              <a:ext uri="{FF2B5EF4-FFF2-40B4-BE49-F238E27FC236}">
                <a16:creationId xmlns:a16="http://schemas.microsoft.com/office/drawing/2014/main" id="{9E3BEE35-E563-6106-102C-484AD275D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0843775"/>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B8F0F78-A06A-5D49-D8D1-6D55BFD1B5B2}"/>
            </a:ext>
          </a:extLst>
        </p:cNvPr>
        <p:cNvGrpSpPr/>
        <p:nvPr/>
      </p:nvGrpSpPr>
      <p:grpSpPr>
        <a:xfrm>
          <a:off x="0" y="0"/>
          <a:ext cx="0" cy="0"/>
          <a:chOff x="0" y="0"/>
          <a:chExt cx="0" cy="0"/>
        </a:xfrm>
      </p:grpSpPr>
      <p:sp>
        <p:nvSpPr>
          <p:cNvPr id="30" name="Rectangle 29">
            <a:extLst>
              <a:ext uri="{FF2B5EF4-FFF2-40B4-BE49-F238E27FC236}">
                <a16:creationId xmlns:a16="http://schemas.microsoft.com/office/drawing/2014/main" id="{1DA9399D-1603-83E6-7C76-DFAB44838F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9C9F13F5-0428-1130-EB72-1F3622CF9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BCE2C679-9FAF-3537-956A-E41C6FD0E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77E8336-EA3A-B4AE-F417-EA5E24F13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C8C0D5F-461C-4F7C-E79B-D4B2E208F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Isosceles Triangle 39">
            <a:extLst>
              <a:ext uri="{FF2B5EF4-FFF2-40B4-BE49-F238E27FC236}">
                <a16:creationId xmlns:a16="http://schemas.microsoft.com/office/drawing/2014/main" id="{29D93635-CF02-D543-54BA-29ADDE26A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B8A472CC-3553-AA7C-7EF9-563B8AC81D00}"/>
              </a:ext>
            </a:extLst>
          </p:cNvPr>
          <p:cNvPicPr>
            <a:picLocks noChangeAspect="1"/>
          </p:cNvPicPr>
          <p:nvPr/>
        </p:nvPicPr>
        <p:blipFill>
          <a:blip r:embed="rId2"/>
          <a:srcRect t="82548" r="18269"/>
          <a:stretch/>
        </p:blipFill>
        <p:spPr>
          <a:xfrm>
            <a:off x="-170310" y="13321"/>
            <a:ext cx="12199019" cy="6426502"/>
          </a:xfrm>
          <a:prstGeom prst="rect">
            <a:avLst/>
          </a:prstGeom>
          <a:ln>
            <a:noFill/>
          </a:ln>
        </p:spPr>
      </p:pic>
      <p:sp>
        <p:nvSpPr>
          <p:cNvPr id="42" name="Isosceles Triangle 41">
            <a:extLst>
              <a:ext uri="{FF2B5EF4-FFF2-40B4-BE49-F238E27FC236}">
                <a16:creationId xmlns:a16="http://schemas.microsoft.com/office/drawing/2014/main" id="{DE1011E8-B84B-AF33-A6FC-EC00F8FF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9583255"/>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id="{2D8FDD8E-CD0E-8DAD-43A3-9A5B7F55511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2061" y="0"/>
            <a:ext cx="12192000" cy="6858000"/>
          </a:xfrm>
          <a:prstGeom prst="rect">
            <a:avLst/>
          </a:prstGeom>
        </p:spPr>
      </p:pic>
      <p:sp>
        <p:nvSpPr>
          <p:cNvPr id="4" name="CuadroTexto 3">
            <a:extLst>
              <a:ext uri="{FF2B5EF4-FFF2-40B4-BE49-F238E27FC236}">
                <a16:creationId xmlns:a16="http://schemas.microsoft.com/office/drawing/2014/main" id="{B7F75417-8BC0-431B-9DD0-3952FEF3CE45}"/>
              </a:ext>
            </a:extLst>
          </p:cNvPr>
          <p:cNvSpPr txBox="1"/>
          <p:nvPr/>
        </p:nvSpPr>
        <p:spPr>
          <a:xfrm>
            <a:off x="317412" y="1358066"/>
            <a:ext cx="5157427" cy="1200329"/>
          </a:xfrm>
          <a:prstGeom prst="rect">
            <a:avLst/>
          </a:prstGeom>
          <a:noFill/>
        </p:spPr>
        <p:txBody>
          <a:bodyPr wrap="square" rtlCol="0">
            <a:spAutoFit/>
          </a:bodyPr>
          <a:lstStyle/>
          <a:p>
            <a:pPr lvl="0" algn="just" defTabSz="457200">
              <a:defRPr/>
            </a:pPr>
            <a:r>
              <a:rPr lang="es-ES" b="1" dirty="0">
                <a:solidFill>
                  <a:prstClr val="white"/>
                </a:solidFill>
              </a:rPr>
              <a:t>El homicida debía permanecer en la ciudad de refugio </a:t>
            </a:r>
            <a:r>
              <a:rPr lang="es-ES" b="1" dirty="0">
                <a:solidFill>
                  <a:srgbClr val="FFFF00"/>
                </a:solidFill>
              </a:rPr>
              <a:t>..¨hasta que muera el sumo sacerdote que exista en esos días: " [</a:t>
            </a:r>
            <a:r>
              <a:rPr lang="es-ES" b="1" dirty="0" err="1">
                <a:solidFill>
                  <a:srgbClr val="FFFF00"/>
                </a:solidFill>
              </a:rPr>
              <a:t>Num</a:t>
            </a:r>
            <a:r>
              <a:rPr lang="es-ES" b="1" dirty="0">
                <a:solidFill>
                  <a:srgbClr val="FFFF00"/>
                </a:solidFill>
              </a:rPr>
              <a:t>. 35:26-28]. </a:t>
            </a:r>
            <a:endParaRPr kumimoji="0" lang="es-ES" b="0" i="0" u="none" strike="noStrike" kern="1200" cap="none" spc="0" normalizeH="0" baseline="0" noProof="0" dirty="0">
              <a:ln>
                <a:noFill/>
              </a:ln>
              <a:solidFill>
                <a:srgbClr val="FFFF00"/>
              </a:solidFill>
              <a:effectLst/>
              <a:uLnTx/>
              <a:uFillTx/>
              <a:latin typeface="Calibri" panose="020F0502020204030204"/>
            </a:endParaRPr>
          </a:p>
        </p:txBody>
      </p:sp>
      <p:sp>
        <p:nvSpPr>
          <p:cNvPr id="5" name="CuadroTexto 4">
            <a:extLst>
              <a:ext uri="{FF2B5EF4-FFF2-40B4-BE49-F238E27FC236}">
                <a16:creationId xmlns:a16="http://schemas.microsoft.com/office/drawing/2014/main" id="{2B80B65F-4774-4B34-B211-5F7CCD9DB0D1}"/>
              </a:ext>
            </a:extLst>
          </p:cNvPr>
          <p:cNvSpPr txBox="1"/>
          <p:nvPr/>
        </p:nvSpPr>
        <p:spPr>
          <a:xfrm>
            <a:off x="357360" y="532076"/>
            <a:ext cx="4915382" cy="646331"/>
          </a:xfrm>
          <a:prstGeom prst="rect">
            <a:avLst/>
          </a:prstGeom>
          <a:noFill/>
        </p:spPr>
        <p:txBody>
          <a:bodyPr wrap="square" rtlCol="0">
            <a:spAutoFit/>
          </a:bodyPr>
          <a:lstStyle/>
          <a:p>
            <a:pPr lvl="0" defTabSz="457200">
              <a:defRPr/>
            </a:pPr>
            <a:r>
              <a:rPr lang="es-ES" b="1" dirty="0">
                <a:solidFill>
                  <a:prstClr val="white"/>
                </a:solidFill>
              </a:rPr>
              <a:t>Las ciudades de refugio sólo protegían a los homicidas involuntarios</a:t>
            </a:r>
            <a:endParaRPr kumimoji="0" lang="es-ES" b="0" i="0" u="none" strike="noStrike" kern="1200" cap="none" spc="0" normalizeH="0" baseline="0" noProof="0" dirty="0">
              <a:ln>
                <a:noFill/>
              </a:ln>
              <a:solidFill>
                <a:prstClr val="white"/>
              </a:solidFill>
              <a:effectLst/>
              <a:uLnTx/>
              <a:uFillTx/>
              <a:latin typeface="Calibri" panose="020F0502020204030204"/>
            </a:endParaRPr>
          </a:p>
        </p:txBody>
      </p:sp>
      <p:sp>
        <p:nvSpPr>
          <p:cNvPr id="6" name="CuadroTexto 5">
            <a:extLst>
              <a:ext uri="{FF2B5EF4-FFF2-40B4-BE49-F238E27FC236}">
                <a16:creationId xmlns:a16="http://schemas.microsoft.com/office/drawing/2014/main" id="{3C95100F-E8B5-4CF3-9E17-D707427B80EE}"/>
              </a:ext>
            </a:extLst>
          </p:cNvPr>
          <p:cNvSpPr txBox="1"/>
          <p:nvPr/>
        </p:nvSpPr>
        <p:spPr>
          <a:xfrm>
            <a:off x="317412" y="4018766"/>
            <a:ext cx="4803412" cy="1077218"/>
          </a:xfrm>
          <a:prstGeom prst="rect">
            <a:avLst/>
          </a:prstGeom>
          <a:noFill/>
        </p:spPr>
        <p:txBody>
          <a:bodyPr wrap="square" rtlCol="0">
            <a:spAutoFit/>
          </a:bodyPr>
          <a:lstStyle/>
          <a:p>
            <a:pPr lvl="0" algn="just" defTabSz="457200">
              <a:spcBef>
                <a:spcPts val="1000"/>
              </a:spcBef>
              <a:buClr>
                <a:srgbClr val="1E5155">
                  <a:lumMod val="40000"/>
                  <a:lumOff val="60000"/>
                </a:srgbClr>
              </a:buClr>
              <a:buSzPct val="80000"/>
              <a:defRPr/>
            </a:pPr>
            <a:r>
              <a:rPr lang="es-ES" sz="1600" b="1" dirty="0">
                <a:solidFill>
                  <a:prstClr val="white"/>
                </a:solidFill>
              </a:rPr>
              <a:t>El homicida podía esperar 1 o 2 años antes de entrar a la ciudad de refugio. Luego de entrar podía salir y volver a entrar cuantas veces quisiera.</a:t>
            </a:r>
            <a:endParaRPr lang="es-ES" sz="1600" b="1" dirty="0">
              <a:solidFill>
                <a:srgbClr val="FFFF00"/>
              </a:solidFill>
            </a:endParaRPr>
          </a:p>
        </p:txBody>
      </p:sp>
      <p:sp>
        <p:nvSpPr>
          <p:cNvPr id="7" name="CuadroTexto 6">
            <a:extLst>
              <a:ext uri="{FF2B5EF4-FFF2-40B4-BE49-F238E27FC236}">
                <a16:creationId xmlns:a16="http://schemas.microsoft.com/office/drawing/2014/main" id="{484CE96C-CBE3-40DD-869A-7E653E50D465}"/>
              </a:ext>
            </a:extLst>
          </p:cNvPr>
          <p:cNvSpPr txBox="1"/>
          <p:nvPr/>
        </p:nvSpPr>
        <p:spPr>
          <a:xfrm>
            <a:off x="382213" y="5069051"/>
            <a:ext cx="4803412" cy="1323439"/>
          </a:xfrm>
          <a:prstGeom prst="rect">
            <a:avLst/>
          </a:prstGeom>
          <a:noFill/>
        </p:spPr>
        <p:txBody>
          <a:bodyPr wrap="square" rtlCol="0">
            <a:spAutoFit/>
          </a:bodyPr>
          <a:lstStyle/>
          <a:p>
            <a:pPr lvl="0" defTabSz="457200">
              <a:defRPr/>
            </a:pPr>
            <a:r>
              <a:rPr lang="es-ES" sz="1600" b="1" dirty="0"/>
              <a:t>El más débil hijo de Dios, que siempre vive dentro de este refugio, nunca podrá ser vencido por el enemigo de las almas; porque los ángeles de Dios acampan alrededor de él para librarlo [</a:t>
            </a:r>
            <a:r>
              <a:rPr lang="es-ES" sz="1600" b="1" dirty="0">
                <a:solidFill>
                  <a:srgbClr val="FFFF00"/>
                </a:solidFill>
              </a:rPr>
              <a:t>Salmo34:7;Juan 10:29].</a:t>
            </a:r>
          </a:p>
        </p:txBody>
      </p:sp>
      <p:sp>
        <p:nvSpPr>
          <p:cNvPr id="8" name="CuadroTexto 7">
            <a:extLst>
              <a:ext uri="{FF2B5EF4-FFF2-40B4-BE49-F238E27FC236}">
                <a16:creationId xmlns:a16="http://schemas.microsoft.com/office/drawing/2014/main" id="{BADEAE86-D7E0-4E67-860F-EC436B06AF60}"/>
              </a:ext>
            </a:extLst>
          </p:cNvPr>
          <p:cNvSpPr txBox="1"/>
          <p:nvPr/>
        </p:nvSpPr>
        <p:spPr>
          <a:xfrm>
            <a:off x="317412" y="2823802"/>
            <a:ext cx="4933015" cy="1077218"/>
          </a:xfrm>
          <a:prstGeom prst="rect">
            <a:avLst/>
          </a:prstGeom>
          <a:noFill/>
        </p:spPr>
        <p:txBody>
          <a:bodyPr wrap="square" rtlCol="0">
            <a:spAutoFit/>
          </a:bodyPr>
          <a:lstStyle/>
          <a:p>
            <a:pPr lvl="0" algn="just" defTabSz="457200">
              <a:defRPr/>
            </a:pPr>
            <a:r>
              <a:rPr lang="es-ES" sz="1600" b="1" dirty="0"/>
              <a:t>Cada vez que un Israelita miraba sobre una ciudad de refugio, Dios pretendía que él se acordara de Cristo, la </a:t>
            </a:r>
            <a:r>
              <a:rPr lang="es-ES" sz="1600" b="1" dirty="0">
                <a:solidFill>
                  <a:srgbClr val="FFFF00"/>
                </a:solidFill>
              </a:rPr>
              <a:t>"torre del rebaño, monte de la hija de </a:t>
            </a:r>
            <a:r>
              <a:rPr lang="es-ES" sz="1600" b="1" dirty="0" err="1">
                <a:solidFill>
                  <a:srgbClr val="FFFF00"/>
                </a:solidFill>
              </a:rPr>
              <a:t>Sión</a:t>
            </a:r>
            <a:r>
              <a:rPr lang="es-ES" sz="1600" b="1" dirty="0">
                <a:solidFill>
                  <a:srgbClr val="FFFF00"/>
                </a:solidFill>
              </a:rPr>
              <a:t>" [</a:t>
            </a:r>
            <a:r>
              <a:rPr lang="es-ES" sz="1600" b="1" dirty="0" err="1">
                <a:solidFill>
                  <a:srgbClr val="FFFF00"/>
                </a:solidFill>
              </a:rPr>
              <a:t>Miq</a:t>
            </a:r>
            <a:r>
              <a:rPr lang="es-ES" sz="1600" b="1" dirty="0">
                <a:solidFill>
                  <a:srgbClr val="FFFF00"/>
                </a:solidFill>
              </a:rPr>
              <a:t>. 4:8"</a:t>
            </a:r>
            <a:endParaRPr kumimoji="0" lang="es-ES" sz="1600" b="0" i="0" u="none" strike="noStrike" kern="1200" cap="none" spc="0" normalizeH="0" baseline="0" noProof="0" dirty="0">
              <a:ln>
                <a:noFill/>
              </a:ln>
              <a:solidFill>
                <a:prstClr val="white"/>
              </a:solidFill>
              <a:effectLst/>
              <a:uLnTx/>
              <a:uFillTx/>
              <a:latin typeface="Calibri" panose="020F0502020204030204"/>
            </a:endParaRPr>
          </a:p>
        </p:txBody>
      </p:sp>
      <p:sp>
        <p:nvSpPr>
          <p:cNvPr id="9" name="CuadroTexto 8">
            <a:extLst>
              <a:ext uri="{FF2B5EF4-FFF2-40B4-BE49-F238E27FC236}">
                <a16:creationId xmlns:a16="http://schemas.microsoft.com/office/drawing/2014/main" id="{DB4BBA2C-AD84-4635-BFED-A54A24D56E2B}"/>
              </a:ext>
            </a:extLst>
          </p:cNvPr>
          <p:cNvSpPr txBox="1"/>
          <p:nvPr/>
        </p:nvSpPr>
        <p:spPr>
          <a:xfrm>
            <a:off x="5661943" y="4043413"/>
            <a:ext cx="6483306" cy="584775"/>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D. </a:t>
            </a:r>
            <a:r>
              <a:rPr kumimoji="0" lang="es-DO" sz="3200" b="0" i="0" u="none" strike="noStrike" kern="1200" cap="none" spc="0" normalizeH="0" baseline="0" noProof="0" dirty="0">
                <a:ln>
                  <a:noFill/>
                </a:ln>
                <a:solidFill>
                  <a:srgbClr val="00B0F0"/>
                </a:solidFill>
                <a:effectLst/>
                <a:uLnTx/>
                <a:uFillTx/>
                <a:latin typeface="Calibri" panose="020F0502020204030204"/>
                <a:ea typeface="+mn-ea"/>
                <a:cs typeface="+mn-cs"/>
              </a:rPr>
              <a:t>Verdadero</a:t>
            </a:r>
            <a:endParaRPr kumimoji="0" lang="es-ES" sz="3200" b="0" i="0" u="none" strike="noStrike" kern="1200" cap="none" spc="0" normalizeH="0" baseline="0" noProof="0" dirty="0">
              <a:ln>
                <a:noFill/>
              </a:ln>
              <a:solidFill>
                <a:srgbClr val="00B0F0"/>
              </a:solidFill>
              <a:effectLst/>
              <a:uLnTx/>
              <a:uFillTx/>
              <a:latin typeface="Calibri" panose="020F0502020204030204"/>
              <a:ea typeface="+mn-ea"/>
              <a:cs typeface="+mn-cs"/>
            </a:endParaRPr>
          </a:p>
        </p:txBody>
      </p:sp>
      <p:sp>
        <p:nvSpPr>
          <p:cNvPr id="10" name="CuadroTexto 9">
            <a:extLst>
              <a:ext uri="{FF2B5EF4-FFF2-40B4-BE49-F238E27FC236}">
                <a16:creationId xmlns:a16="http://schemas.microsoft.com/office/drawing/2014/main" id="{8F3B8264-4C31-43B4-BA54-43EE83420FE7}"/>
              </a:ext>
            </a:extLst>
          </p:cNvPr>
          <p:cNvSpPr txBox="1"/>
          <p:nvPr/>
        </p:nvSpPr>
        <p:spPr>
          <a:xfrm>
            <a:off x="5629489" y="1358066"/>
            <a:ext cx="5735510" cy="584775"/>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B</a:t>
            </a:r>
            <a:r>
              <a:rPr kumimoji="0" lang="es-DO"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es-DO" sz="3200" dirty="0">
                <a:solidFill>
                  <a:srgbClr val="00B0F0"/>
                </a:solidFill>
                <a:latin typeface="Calibri" panose="020F0502020204030204"/>
              </a:rPr>
              <a:t>Verdadero</a:t>
            </a:r>
            <a:endParaRPr kumimoji="0" lang="es-ES" sz="3200" b="0" i="0" u="none" strike="noStrike" kern="1200" cap="none" spc="0" normalizeH="0" baseline="0" noProof="0" dirty="0">
              <a:ln>
                <a:noFill/>
              </a:ln>
              <a:solidFill>
                <a:srgbClr val="00B0F0"/>
              </a:solidFill>
              <a:effectLst/>
              <a:uLnTx/>
              <a:uFillTx/>
              <a:latin typeface="Calibri" panose="020F0502020204030204"/>
            </a:endParaRPr>
          </a:p>
        </p:txBody>
      </p:sp>
      <p:sp>
        <p:nvSpPr>
          <p:cNvPr id="11" name="CuadroTexto 10">
            <a:extLst>
              <a:ext uri="{FF2B5EF4-FFF2-40B4-BE49-F238E27FC236}">
                <a16:creationId xmlns:a16="http://schemas.microsoft.com/office/drawing/2014/main" id="{707CBC07-791E-485A-931D-932FDFAF0D6C}"/>
              </a:ext>
            </a:extLst>
          </p:cNvPr>
          <p:cNvSpPr txBox="1"/>
          <p:nvPr/>
        </p:nvSpPr>
        <p:spPr>
          <a:xfrm>
            <a:off x="5661943" y="362799"/>
            <a:ext cx="5332006" cy="584775"/>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A. </a:t>
            </a:r>
            <a:r>
              <a:rPr kumimoji="0" lang="es-DO" sz="3200" b="0" i="0" u="none" strike="noStrike" kern="1200" cap="none" spc="0" normalizeH="0" baseline="0" noProof="0" dirty="0">
                <a:ln>
                  <a:noFill/>
                </a:ln>
                <a:solidFill>
                  <a:srgbClr val="00B0F0"/>
                </a:solidFill>
                <a:effectLst/>
                <a:uLnTx/>
                <a:uFillTx/>
                <a:latin typeface="Calibri" panose="020F0502020204030204"/>
                <a:ea typeface="+mn-ea"/>
                <a:cs typeface="+mn-cs"/>
              </a:rPr>
              <a:t>Falso </a:t>
            </a:r>
            <a:endParaRPr kumimoji="0" lang="es-ES" sz="3200" b="0" i="0" u="none" strike="noStrike" kern="1200" cap="none" spc="0" normalizeH="0" baseline="0" noProof="0" dirty="0">
              <a:ln>
                <a:noFill/>
              </a:ln>
              <a:solidFill>
                <a:srgbClr val="00B0F0"/>
              </a:solidFill>
              <a:effectLst/>
              <a:uLnTx/>
              <a:uFillTx/>
              <a:latin typeface="Calibri" panose="020F0502020204030204"/>
              <a:ea typeface="+mn-ea"/>
              <a:cs typeface="+mn-cs"/>
            </a:endParaRPr>
          </a:p>
        </p:txBody>
      </p:sp>
      <p:sp>
        <p:nvSpPr>
          <p:cNvPr id="12" name="CuadroTexto 11">
            <a:extLst>
              <a:ext uri="{FF2B5EF4-FFF2-40B4-BE49-F238E27FC236}">
                <a16:creationId xmlns:a16="http://schemas.microsoft.com/office/drawing/2014/main" id="{4D4C28EC-9574-47D6-8D4C-A2D48F991BF0}"/>
              </a:ext>
            </a:extLst>
          </p:cNvPr>
          <p:cNvSpPr txBox="1"/>
          <p:nvPr/>
        </p:nvSpPr>
        <p:spPr>
          <a:xfrm>
            <a:off x="5661943" y="2839190"/>
            <a:ext cx="6427788" cy="584775"/>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C. </a:t>
            </a:r>
            <a:r>
              <a:rPr kumimoji="0" lang="es-DO" sz="3200" b="0" i="0" u="none" strike="noStrike" kern="1200" cap="none" spc="0" normalizeH="0" baseline="0" noProof="0" dirty="0">
                <a:ln>
                  <a:noFill/>
                </a:ln>
                <a:solidFill>
                  <a:srgbClr val="00B0F0"/>
                </a:solidFill>
                <a:effectLst/>
                <a:uLnTx/>
                <a:uFillTx/>
                <a:latin typeface="Calibri" panose="020F0502020204030204"/>
                <a:ea typeface="+mn-ea"/>
                <a:cs typeface="+mn-cs"/>
              </a:rPr>
              <a:t>Verdadero</a:t>
            </a:r>
            <a:endParaRPr kumimoji="0" lang="es-ES" sz="3200" b="0" i="0" u="none" strike="noStrike" kern="1200" cap="none" spc="0" normalizeH="0" baseline="0" noProof="0" dirty="0">
              <a:ln>
                <a:noFill/>
              </a:ln>
              <a:solidFill>
                <a:srgbClr val="00B0F0"/>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570408FA-21B6-4E50-A2CA-A06FB9771535}"/>
              </a:ext>
            </a:extLst>
          </p:cNvPr>
          <p:cNvSpPr txBox="1"/>
          <p:nvPr/>
        </p:nvSpPr>
        <p:spPr>
          <a:xfrm>
            <a:off x="5785082" y="5704918"/>
            <a:ext cx="6181510" cy="584775"/>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F. </a:t>
            </a:r>
            <a:r>
              <a:rPr lang="es-DO" sz="3200" dirty="0">
                <a:solidFill>
                  <a:srgbClr val="00B0F0"/>
                </a:solidFill>
                <a:latin typeface="Calibri" panose="020F0502020204030204"/>
              </a:rPr>
              <a:t>Verdadero</a:t>
            </a:r>
            <a:endParaRPr kumimoji="0" lang="es-ES" sz="3200" b="0" i="0" u="none" strike="noStrike" kern="1200" cap="none" spc="0" normalizeH="0" baseline="0" noProof="0" dirty="0">
              <a:ln>
                <a:noFill/>
              </a:ln>
              <a:solidFill>
                <a:srgbClr val="00B0F0"/>
              </a:solidFill>
              <a:effectLst/>
              <a:uLnTx/>
              <a:uFillTx/>
              <a:latin typeface="Century Gothic" panose="020B0502020202020204"/>
            </a:endParaRPr>
          </a:p>
        </p:txBody>
      </p:sp>
      <p:sp>
        <p:nvSpPr>
          <p:cNvPr id="14" name="CuadroTexto 13">
            <a:extLst>
              <a:ext uri="{FF2B5EF4-FFF2-40B4-BE49-F238E27FC236}">
                <a16:creationId xmlns:a16="http://schemas.microsoft.com/office/drawing/2014/main" id="{D52AD20F-C77A-4B88-B6A1-2718AE27E03B}"/>
              </a:ext>
            </a:extLst>
          </p:cNvPr>
          <p:cNvSpPr txBox="1"/>
          <p:nvPr/>
        </p:nvSpPr>
        <p:spPr>
          <a:xfrm>
            <a:off x="5732821" y="4777848"/>
            <a:ext cx="6412428" cy="584775"/>
          </a:xfrm>
          <a:prstGeom prst="rect">
            <a:avLst/>
          </a:prstGeom>
          <a:noFill/>
        </p:spPr>
        <p:txBody>
          <a:bodyPr wrap="square" rtlCol="0">
            <a:spAutoFit/>
          </a:bodyPr>
          <a:lstStyle/>
          <a:p>
            <a:pPr lvl="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E.</a:t>
            </a:r>
            <a:r>
              <a:rPr lang="es-ES" sz="3200" dirty="0">
                <a:solidFill>
                  <a:prstClr val="white"/>
                </a:solidFill>
              </a:rPr>
              <a:t> </a:t>
            </a:r>
            <a:r>
              <a:rPr lang="es-ES" sz="2400" dirty="0">
                <a:solidFill>
                  <a:prstClr val="white"/>
                </a:solidFill>
              </a:rPr>
              <a:t>Falso</a:t>
            </a:r>
            <a:endParaRPr kumimoji="0" lang="es-E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372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0047927D-8278-105D-702C-2B24C0BC063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E575D3F2-26D6-77A2-D051-73489A17DA74}"/>
              </a:ext>
            </a:extLst>
          </p:cNvPr>
          <p:cNvSpPr txBox="1"/>
          <p:nvPr/>
        </p:nvSpPr>
        <p:spPr>
          <a:xfrm>
            <a:off x="5541818" y="561028"/>
            <a:ext cx="6337321" cy="4832092"/>
          </a:xfrm>
          <a:prstGeom prst="rect">
            <a:avLst/>
          </a:prstGeom>
          <a:noFill/>
        </p:spPr>
        <p:txBody>
          <a:bodyPr wrap="square" rtlCol="0">
            <a:spAutoFit/>
          </a:bodyPr>
          <a:lstStyle/>
          <a:p>
            <a:pPr defTabSz="457200"/>
            <a:r>
              <a:rPr lang="es-DO" sz="4400" b="1" dirty="0">
                <a:solidFill>
                  <a:srgbClr val="FFFF00"/>
                </a:solidFill>
                <a:latin typeface="Century Gothic" panose="020B0502020202020204"/>
              </a:rPr>
              <a:t>¿Decides ir sin demora a </a:t>
            </a:r>
            <a:r>
              <a:rPr lang="es-DO" sz="4400" b="1" dirty="0">
                <a:solidFill>
                  <a:schemeClr val="accent2">
                    <a:lumMod val="60000"/>
                    <a:lumOff val="40000"/>
                  </a:schemeClr>
                </a:solidFill>
                <a:latin typeface="Century Gothic" panose="020B0502020202020204"/>
              </a:rPr>
              <a:t>Jesús, tu único refugio</a:t>
            </a:r>
            <a:r>
              <a:rPr lang="es-DO" sz="4400" b="1" dirty="0">
                <a:solidFill>
                  <a:srgbClr val="FFFF00"/>
                </a:solidFill>
                <a:latin typeface="Century Gothic" panose="020B0502020202020204"/>
              </a:rPr>
              <a:t> frente al pecado, habitar y permanecer en Él, seguro y confiado por la eternidad?</a:t>
            </a:r>
            <a:endParaRPr lang="en-US" sz="4400" b="1" dirty="0">
              <a:solidFill>
                <a:srgbClr val="FFFF00"/>
              </a:solidFill>
              <a:latin typeface="Century Gothic" panose="020B0502020202020204"/>
            </a:endParaRPr>
          </a:p>
        </p:txBody>
      </p:sp>
    </p:spTree>
    <p:extLst>
      <p:ext uri="{BB962C8B-B14F-4D97-AF65-F5344CB8AC3E}">
        <p14:creationId xmlns:p14="http://schemas.microsoft.com/office/powerpoint/2010/main" val="2303535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p:cNvSpPr txBox="1">
            <a:spLocks/>
          </p:cNvSpPr>
          <p:nvPr/>
        </p:nvSpPr>
        <p:spPr>
          <a:xfrm>
            <a:off x="295146" y="150127"/>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Ciudades de Refugio.-</a:t>
            </a:r>
            <a:endParaRPr lang="en-US" b="1" dirty="0"/>
          </a:p>
        </p:txBody>
      </p:sp>
      <p:sp>
        <p:nvSpPr>
          <p:cNvPr id="5" name="Título 1"/>
          <p:cNvSpPr txBox="1">
            <a:spLocks/>
          </p:cNvSpPr>
          <p:nvPr/>
        </p:nvSpPr>
        <p:spPr>
          <a:xfrm>
            <a:off x="450098" y="839339"/>
            <a:ext cx="10932135" cy="56894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En la historia primitiva del mundo, fue hecha una provisión para el castigo del asesino. </a:t>
            </a:r>
            <a:r>
              <a:rPr kumimoji="0" lang="es-ES" sz="2800" b="1" i="0" u="none" strike="noStrike" kern="1200" cap="none" spc="0" normalizeH="0" baseline="0" noProof="0" dirty="0">
                <a:ln>
                  <a:noFill/>
                </a:ln>
                <a:solidFill>
                  <a:srgbClr val="FFFF00"/>
                </a:solidFill>
                <a:effectLst/>
                <a:uLnTx/>
                <a:uFillTx/>
                <a:latin typeface="Century Gothic" panose="020B0502020202020204"/>
                <a:ea typeface="+mj-ea"/>
                <a:cs typeface="+mj-cs"/>
              </a:rPr>
              <a:t>"Aquel que derrame sangre humana, a través del hombre será derramada la suya", </a:t>
            </a: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era el decreto de Jehová </a:t>
            </a:r>
            <a:r>
              <a:rPr kumimoji="0" lang="es-ES" sz="2800" b="1" i="0" u="none" strike="noStrike" kern="1200" cap="none" spc="0" normalizeH="0" baseline="0" noProof="0" dirty="0">
                <a:ln>
                  <a:noFill/>
                </a:ln>
                <a:solidFill>
                  <a:srgbClr val="FFFF00"/>
                </a:solidFill>
                <a:effectLst/>
                <a:uLnTx/>
                <a:uFillTx/>
                <a:latin typeface="Century Gothic" panose="020B0502020202020204"/>
                <a:ea typeface="+mj-ea"/>
                <a:cs typeface="+mj-cs"/>
              </a:rPr>
              <a:t>[Gen. 9:6]. </a:t>
            </a: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El pariente más cercano al asesinado, normalmente ejecutaba al asesino; pero debido a la excitación del momento, tal vez podría ejercitarse un odio y podrían ser matadas personas que no merecían ser muertas; para estos casos Dios previó que el asesino podría huir y se colocase bajo Su altar. Nadie podía ser sacado del altar sin un examen, y si se encontraba que el asesino había premeditadamente planeado matar al hombre, entonces era retirado del altar y era muerto; caso contrario, su vida era conservada </a:t>
            </a:r>
            <a:r>
              <a:rPr kumimoji="0" lang="es-ES" sz="2800" b="1" i="0" u="none" strike="noStrike" kern="1200" cap="none" spc="0" normalizeH="0" baseline="0" noProof="0" dirty="0">
                <a:ln>
                  <a:noFill/>
                </a:ln>
                <a:solidFill>
                  <a:srgbClr val="FFFF00"/>
                </a:solidFill>
                <a:effectLst/>
                <a:uLnTx/>
                <a:uFillTx/>
                <a:latin typeface="Century Gothic" panose="020B0502020202020204"/>
                <a:ea typeface="+mj-ea"/>
                <a:cs typeface="+mj-cs"/>
              </a:rPr>
              <a:t>[</a:t>
            </a:r>
            <a:r>
              <a:rPr kumimoji="0" lang="es-ES" sz="2800" b="1" i="0" u="none" strike="noStrike" kern="1200" cap="none" spc="0" normalizeH="0" baseline="0" noProof="0" dirty="0" err="1">
                <a:ln>
                  <a:noFill/>
                </a:ln>
                <a:solidFill>
                  <a:srgbClr val="FFFF00"/>
                </a:solidFill>
                <a:effectLst/>
                <a:uLnTx/>
                <a:uFillTx/>
                <a:latin typeface="Century Gothic" panose="020B0502020202020204"/>
                <a:ea typeface="+mj-ea"/>
                <a:cs typeface="+mj-cs"/>
              </a:rPr>
              <a:t>Exo</a:t>
            </a:r>
            <a:r>
              <a:rPr kumimoji="0" lang="es-ES" sz="2800" b="1" i="0" u="none" strike="noStrike" kern="1200" cap="none" spc="0" normalizeH="0" baseline="0" noProof="0" dirty="0">
                <a:ln>
                  <a:noFill/>
                </a:ln>
                <a:solidFill>
                  <a:srgbClr val="FFFF00"/>
                </a:solidFill>
                <a:effectLst/>
                <a:uLnTx/>
                <a:uFillTx/>
                <a:latin typeface="Century Gothic" panose="020B0502020202020204"/>
                <a:ea typeface="+mj-ea"/>
                <a:cs typeface="+mj-cs"/>
              </a:rPr>
              <a:t>. 21:13-14].</a:t>
            </a:r>
          </a:p>
        </p:txBody>
      </p:sp>
    </p:spTree>
    <p:extLst>
      <p:ext uri="{BB962C8B-B14F-4D97-AF65-F5344CB8AC3E}">
        <p14:creationId xmlns:p14="http://schemas.microsoft.com/office/powerpoint/2010/main" val="2330086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F13F9-16C4-0D56-48BD-A27F9AFC4685}"/>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192F9A5E-3C85-3FFC-1487-442B4B545CB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a:extLst>
              <a:ext uri="{FF2B5EF4-FFF2-40B4-BE49-F238E27FC236}">
                <a16:creationId xmlns:a16="http://schemas.microsoft.com/office/drawing/2014/main" id="{B2E40F5D-9987-EBFB-9A2C-696C5A5CAB99}"/>
              </a:ext>
            </a:extLst>
          </p:cNvPr>
          <p:cNvSpPr txBox="1">
            <a:spLocks/>
          </p:cNvSpPr>
          <p:nvPr/>
        </p:nvSpPr>
        <p:spPr>
          <a:xfrm>
            <a:off x="295146" y="150127"/>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Ciudades de Refugio.-</a:t>
            </a:r>
            <a:endParaRPr lang="en-US" b="1" dirty="0"/>
          </a:p>
        </p:txBody>
      </p:sp>
      <p:sp>
        <p:nvSpPr>
          <p:cNvPr id="5" name="Título 1">
            <a:extLst>
              <a:ext uri="{FF2B5EF4-FFF2-40B4-BE49-F238E27FC236}">
                <a16:creationId xmlns:a16="http://schemas.microsoft.com/office/drawing/2014/main" id="{E9B8AC8C-3F13-401D-7F52-37704F7E5C19}"/>
              </a:ext>
            </a:extLst>
          </p:cNvPr>
          <p:cNvSpPr txBox="1">
            <a:spLocks/>
          </p:cNvSpPr>
          <p:nvPr/>
        </p:nvSpPr>
        <p:spPr>
          <a:xfrm>
            <a:off x="295146" y="839339"/>
            <a:ext cx="11601708" cy="56894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Después que los hijos de Israel entraron en la tierra prometida, fueron separadas seis ciudades para que sirvieran como ciudades de refugio. Estas estaban convenientemente localizadas, tres a cada lado del río Jordán ¨</a:t>
            </a:r>
            <a:r>
              <a:rPr kumimoji="0" lang="es-ES" sz="2800" b="1" i="0" u="none" strike="noStrike" kern="1200" cap="none" spc="0" normalizeH="0" baseline="0" noProof="0" dirty="0">
                <a:ln>
                  <a:noFill/>
                </a:ln>
                <a:solidFill>
                  <a:srgbClr val="FFFF00"/>
                </a:solidFill>
                <a:effectLst/>
                <a:uLnTx/>
                <a:uFillTx/>
                <a:latin typeface="Century Gothic" panose="020B0502020202020204"/>
                <a:ea typeface="+mj-ea"/>
                <a:cs typeface="+mj-cs"/>
              </a:rPr>
              <a:t>2 Habla a los hijos de Israel y diles: Señalaos las ciudades de refugio, de las cuales yo os hablé por medio de Moisés¨,….. [Josué 20:2,7-8]. </a:t>
            </a: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Los caminos que llevaban hasta estas ciudades tenían que estar siempre en buen estado, ya que el que estuviera huyendo de su vengador de sangre, no debía ser impedido en su fuga </a:t>
            </a:r>
            <a:r>
              <a:rPr kumimoji="0" lang="es-ES" sz="2800" b="1" i="0" u="none" strike="noStrike" kern="1200" cap="none" spc="0" normalizeH="0" baseline="0" noProof="0" dirty="0">
                <a:ln>
                  <a:noFill/>
                </a:ln>
                <a:solidFill>
                  <a:srgbClr val="FFFF00"/>
                </a:solidFill>
                <a:effectLst/>
                <a:uLnTx/>
                <a:uFillTx/>
                <a:latin typeface="Century Gothic" panose="020B0502020202020204"/>
                <a:ea typeface="+mj-ea"/>
                <a:cs typeface="+mj-cs"/>
              </a:rPr>
              <a:t>¨3 Arreglarás los caminos, y dividirás en tres partes la tierra que Jehová tu Dios te dará en heredad, y será para que todo homicida huya allí¨. [</a:t>
            </a:r>
            <a:r>
              <a:rPr kumimoji="0" lang="es-ES" sz="2800" b="1" i="0" u="none" strike="noStrike" kern="1200" cap="none" spc="0" normalizeH="0" baseline="0" noProof="0" dirty="0" err="1">
                <a:ln>
                  <a:noFill/>
                </a:ln>
                <a:solidFill>
                  <a:srgbClr val="FFFF00"/>
                </a:solidFill>
                <a:effectLst/>
                <a:uLnTx/>
                <a:uFillTx/>
                <a:latin typeface="Century Gothic" panose="020B0502020202020204"/>
                <a:ea typeface="+mj-ea"/>
                <a:cs typeface="+mj-cs"/>
              </a:rPr>
              <a:t>Deut</a:t>
            </a:r>
            <a:r>
              <a:rPr kumimoji="0" lang="es-ES" sz="2800" b="1" i="0" u="none" strike="noStrike" kern="1200" cap="none" spc="0" normalizeH="0" baseline="0" noProof="0" dirty="0">
                <a:ln>
                  <a:noFill/>
                </a:ln>
                <a:solidFill>
                  <a:srgbClr val="FFFF00"/>
                </a:solidFill>
                <a:effectLst/>
                <a:uLnTx/>
                <a:uFillTx/>
                <a:latin typeface="Century Gothic" panose="020B0502020202020204"/>
                <a:ea typeface="+mj-ea"/>
                <a:cs typeface="+mj-cs"/>
              </a:rPr>
              <a:t>. 19:3]. </a:t>
            </a: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Las ciudades estaban en lugares elevados, de manera que podían ser vistas a la distancia.</a:t>
            </a:r>
            <a:endParaRPr kumimoji="0" lang="es-ES" sz="2800" b="1" i="0" u="none" strike="noStrike" kern="1200" cap="none" spc="0" normalizeH="0" baseline="0" noProof="0" dirty="0">
              <a:ln>
                <a:noFill/>
              </a:ln>
              <a:solidFill>
                <a:srgbClr val="FFFF0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2115053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0C225-E354-5BC1-2E4F-DB8C4E390750}"/>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9C886EB2-0922-6B21-482A-0AB4A7D7B33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a:extLst>
              <a:ext uri="{FF2B5EF4-FFF2-40B4-BE49-F238E27FC236}">
                <a16:creationId xmlns:a16="http://schemas.microsoft.com/office/drawing/2014/main" id="{72B738DB-7716-F764-17DC-2BD9C9EE2B93}"/>
              </a:ext>
            </a:extLst>
          </p:cNvPr>
          <p:cNvSpPr txBox="1">
            <a:spLocks/>
          </p:cNvSpPr>
          <p:nvPr/>
        </p:nvSpPr>
        <p:spPr>
          <a:xfrm>
            <a:off x="295146" y="150127"/>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Ciudades de Refugio.-</a:t>
            </a:r>
            <a:endParaRPr lang="en-US" b="1" dirty="0"/>
          </a:p>
        </p:txBody>
      </p:sp>
      <p:sp>
        <p:nvSpPr>
          <p:cNvPr id="5" name="Título 1">
            <a:extLst>
              <a:ext uri="{FF2B5EF4-FFF2-40B4-BE49-F238E27FC236}">
                <a16:creationId xmlns:a16="http://schemas.microsoft.com/office/drawing/2014/main" id="{14F9C9A0-EC13-4DDA-E443-A4C23EBDB2B1}"/>
              </a:ext>
            </a:extLst>
          </p:cNvPr>
          <p:cNvSpPr txBox="1">
            <a:spLocks/>
          </p:cNvSpPr>
          <p:nvPr/>
        </p:nvSpPr>
        <p:spPr>
          <a:xfrm>
            <a:off x="295146" y="839339"/>
            <a:ext cx="11601708" cy="56894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3200" b="1" i="0" u="none" strike="noStrike" kern="1200" cap="none" spc="0" normalizeH="0" baseline="0" noProof="0" dirty="0">
                <a:ln>
                  <a:noFill/>
                </a:ln>
                <a:solidFill>
                  <a:prstClr val="white"/>
                </a:solidFill>
                <a:effectLst/>
                <a:uLnTx/>
                <a:uFillTx/>
                <a:latin typeface="Century Gothic" panose="020B0502020202020204"/>
                <a:ea typeface="+mj-ea"/>
                <a:cs typeface="+mj-cs"/>
              </a:rPr>
              <a:t>Cuando el asesino alcanzaba la puerta de la ciudad de refugio, declaraba </a:t>
            </a:r>
            <a:r>
              <a:rPr kumimoji="0" lang="es-ES" sz="3200" b="1" i="0" u="none" strike="noStrike" kern="1200" cap="none" spc="0" normalizeH="0" baseline="0" noProof="0" dirty="0">
                <a:ln>
                  <a:noFill/>
                </a:ln>
                <a:solidFill>
                  <a:srgbClr val="FFFF00"/>
                </a:solidFill>
                <a:effectLst/>
                <a:uLnTx/>
                <a:uFillTx/>
                <a:latin typeface="Century Gothic" panose="020B0502020202020204"/>
                <a:ea typeface="+mj-ea"/>
                <a:cs typeface="+mj-cs"/>
              </a:rPr>
              <a:t>"su causa en los oídos de los ancianos de esa ciudad", </a:t>
            </a:r>
            <a:r>
              <a:rPr kumimoji="0" lang="es-ES" sz="3200" b="1" i="0" u="none" strike="noStrike" kern="1200" cap="none" spc="0" normalizeH="0" baseline="0" noProof="0" dirty="0">
                <a:ln>
                  <a:noFill/>
                </a:ln>
                <a:solidFill>
                  <a:prstClr val="white"/>
                </a:solidFill>
                <a:effectLst/>
                <a:uLnTx/>
                <a:uFillTx/>
                <a:latin typeface="Century Gothic" panose="020B0502020202020204"/>
                <a:ea typeface="+mj-ea"/>
                <a:cs typeface="+mj-cs"/>
              </a:rPr>
              <a:t>antes que le fuese dado un lugar dentro de ella </a:t>
            </a:r>
            <a:r>
              <a:rPr kumimoji="0" lang="es-ES" sz="3200" b="1" i="0" u="none" strike="noStrike" kern="1200" cap="none" spc="0" normalizeH="0" baseline="0" noProof="0" dirty="0">
                <a:ln>
                  <a:noFill/>
                </a:ln>
                <a:solidFill>
                  <a:srgbClr val="FFFF00"/>
                </a:solidFill>
                <a:effectLst/>
                <a:uLnTx/>
                <a:uFillTx/>
                <a:latin typeface="Century Gothic" panose="020B0502020202020204"/>
                <a:ea typeface="+mj-ea"/>
                <a:cs typeface="+mj-cs"/>
              </a:rPr>
              <a:t>[Josué 20:3-5]. </a:t>
            </a:r>
            <a:r>
              <a:rPr kumimoji="0" lang="es-ES" sz="3200" b="1" i="0" u="none" strike="noStrike" kern="1200" cap="none" spc="0" normalizeH="0" baseline="0" noProof="0" dirty="0">
                <a:ln>
                  <a:noFill/>
                </a:ln>
                <a:solidFill>
                  <a:prstClr val="white"/>
                </a:solidFill>
                <a:effectLst/>
                <a:uLnTx/>
                <a:uFillTx/>
                <a:latin typeface="Century Gothic" panose="020B0502020202020204"/>
                <a:ea typeface="+mj-ea"/>
                <a:cs typeface="+mj-cs"/>
              </a:rPr>
              <a:t>Su caso </a:t>
            </a:r>
            <a:r>
              <a:rPr kumimoji="0" lang="es-ES" sz="3600" b="1" i="0" u="none" strike="noStrike" kern="1200" cap="none" spc="0" normalizeH="0" baseline="0" noProof="0" dirty="0">
                <a:ln>
                  <a:noFill/>
                </a:ln>
                <a:solidFill>
                  <a:prstClr val="white"/>
                </a:solidFill>
                <a:effectLst/>
                <a:uLnTx/>
                <a:uFillTx/>
                <a:latin typeface="Century Gothic" panose="020B0502020202020204"/>
                <a:ea typeface="+mj-ea"/>
                <a:cs typeface="+mj-cs"/>
              </a:rPr>
              <a:t>también</a:t>
            </a:r>
            <a:r>
              <a:rPr kumimoji="0" lang="es-ES" sz="3200" b="1" i="0" u="none" strike="noStrike" kern="1200" cap="none" spc="0" normalizeH="0" baseline="0" noProof="0" dirty="0">
                <a:ln>
                  <a:noFill/>
                </a:ln>
                <a:solidFill>
                  <a:prstClr val="white"/>
                </a:solidFill>
                <a:effectLst/>
                <a:uLnTx/>
                <a:uFillTx/>
                <a:latin typeface="Century Gothic" panose="020B0502020202020204"/>
                <a:ea typeface="+mj-ea"/>
                <a:cs typeface="+mj-cs"/>
              </a:rPr>
              <a:t> era tratado por los jueces de la ciudad más cercana al lugar donde vivía el asesino, y si no había sido un asesinato premeditado, y el acto había sido hecho accidentalmente o no intencionalmente, entonces esta persona era restaurada nuevamente a la ciudad de refugio de donde había huido </a:t>
            </a:r>
            <a:r>
              <a:rPr kumimoji="0" lang="es-ES" sz="3200" b="1" i="0" u="none" strike="noStrike" kern="1200" cap="none" spc="0" normalizeH="0" baseline="0" noProof="0" dirty="0">
                <a:ln>
                  <a:noFill/>
                </a:ln>
                <a:solidFill>
                  <a:srgbClr val="FFFF00"/>
                </a:solidFill>
                <a:effectLst/>
                <a:uLnTx/>
                <a:uFillTx/>
                <a:latin typeface="Century Gothic" panose="020B0502020202020204"/>
                <a:ea typeface="+mj-ea"/>
                <a:cs typeface="+mj-cs"/>
              </a:rPr>
              <a:t>[Josué 20:3-5].</a:t>
            </a:r>
          </a:p>
        </p:txBody>
      </p:sp>
    </p:spTree>
    <p:extLst>
      <p:ext uri="{BB962C8B-B14F-4D97-AF65-F5344CB8AC3E}">
        <p14:creationId xmlns:p14="http://schemas.microsoft.com/office/powerpoint/2010/main" val="919076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C9FC1-CA10-02CB-AE78-B25C40D5D35F}"/>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52997B5F-C447-2541-E68A-301CE4376F0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a:extLst>
              <a:ext uri="{FF2B5EF4-FFF2-40B4-BE49-F238E27FC236}">
                <a16:creationId xmlns:a16="http://schemas.microsoft.com/office/drawing/2014/main" id="{BF39A2A5-F6E2-E180-85CC-BAEBBDC944B4}"/>
              </a:ext>
            </a:extLst>
          </p:cNvPr>
          <p:cNvSpPr txBox="1">
            <a:spLocks/>
          </p:cNvSpPr>
          <p:nvPr/>
        </p:nvSpPr>
        <p:spPr>
          <a:xfrm>
            <a:off x="295146" y="150127"/>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Ciudades de Refugio.-</a:t>
            </a:r>
            <a:endParaRPr lang="en-US" b="1" dirty="0"/>
          </a:p>
        </p:txBody>
      </p:sp>
      <p:sp>
        <p:nvSpPr>
          <p:cNvPr id="5" name="Título 1">
            <a:extLst>
              <a:ext uri="{FF2B5EF4-FFF2-40B4-BE49-F238E27FC236}">
                <a16:creationId xmlns:a16="http://schemas.microsoft.com/office/drawing/2014/main" id="{B5FC35FE-0AC2-05A9-50C2-90659435AAA2}"/>
              </a:ext>
            </a:extLst>
          </p:cNvPr>
          <p:cNvSpPr txBox="1">
            <a:spLocks/>
          </p:cNvSpPr>
          <p:nvPr/>
        </p:nvSpPr>
        <p:spPr>
          <a:xfrm>
            <a:off x="295146" y="839339"/>
            <a:ext cx="11601708" cy="56894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3200" b="1" i="0" u="none" strike="noStrike" kern="1200" cap="none" spc="0" normalizeH="0" baseline="0" noProof="0" dirty="0">
                <a:ln>
                  <a:noFill/>
                </a:ln>
                <a:solidFill>
                  <a:prstClr val="white"/>
                </a:solidFill>
                <a:effectLst/>
                <a:uLnTx/>
                <a:uFillTx/>
                <a:latin typeface="Century Gothic" panose="020B0502020202020204"/>
                <a:ea typeface="+mj-ea"/>
                <a:cs typeface="+mj-cs"/>
              </a:rPr>
              <a:t>El Salvador se refirió a este juicio en Mat. 5:21. Si en cualquier momento el asesino pasase fuera del límite de la ciudad de refugio, su vida podía ser tomada por el vengador de sangre, </a:t>
            </a:r>
            <a:r>
              <a:rPr kumimoji="0" lang="es-ES" sz="3200" b="1" i="0" u="none" strike="noStrike" kern="1200" cap="none" spc="0" normalizeH="0" baseline="0" noProof="0" dirty="0">
                <a:ln>
                  <a:noFill/>
                </a:ln>
                <a:solidFill>
                  <a:srgbClr val="FFFF00"/>
                </a:solidFill>
                <a:effectLst/>
                <a:uLnTx/>
                <a:uFillTx/>
                <a:latin typeface="Century Gothic" panose="020B0502020202020204"/>
                <a:ea typeface="+mj-ea"/>
                <a:cs typeface="+mj-cs"/>
              </a:rPr>
              <a:t>"porque él debería haber permanecido dentro de la ciudad de refugio" [</a:t>
            </a:r>
            <a:r>
              <a:rPr kumimoji="0" lang="es-ES" sz="3200" b="1" i="0" u="none" strike="noStrike" kern="1200" cap="none" spc="0" normalizeH="0" baseline="0" noProof="0" dirty="0" err="1">
                <a:ln>
                  <a:noFill/>
                </a:ln>
                <a:solidFill>
                  <a:srgbClr val="FFFF00"/>
                </a:solidFill>
                <a:effectLst/>
                <a:uLnTx/>
                <a:uFillTx/>
                <a:latin typeface="Century Gothic" panose="020B0502020202020204"/>
                <a:ea typeface="+mj-ea"/>
                <a:cs typeface="+mj-cs"/>
              </a:rPr>
              <a:t>Num</a:t>
            </a:r>
            <a:r>
              <a:rPr kumimoji="0" lang="es-ES" sz="3200" b="1" i="0" u="none" strike="noStrike" kern="1200" cap="none" spc="0" normalizeH="0" baseline="0" noProof="0" dirty="0">
                <a:ln>
                  <a:noFill/>
                </a:ln>
                <a:solidFill>
                  <a:srgbClr val="FFFF00"/>
                </a:solidFill>
                <a:effectLst/>
                <a:uLnTx/>
                <a:uFillTx/>
                <a:latin typeface="Century Gothic" panose="020B0502020202020204"/>
                <a:ea typeface="+mj-ea"/>
                <a:cs typeface="+mj-cs"/>
              </a:rPr>
              <a:t>. 35:26-28]. </a:t>
            </a:r>
            <a:r>
              <a:rPr kumimoji="0" lang="es-ES" sz="3200" b="1" i="0" u="none" strike="noStrike" kern="1200" cap="none" spc="0" normalizeH="0" baseline="0" noProof="0" dirty="0">
                <a:ln>
                  <a:noFill/>
                </a:ln>
                <a:solidFill>
                  <a:prstClr val="white"/>
                </a:solidFill>
                <a:effectLst/>
                <a:uLnTx/>
                <a:uFillTx/>
                <a:latin typeface="Century Gothic" panose="020B0502020202020204"/>
                <a:ea typeface="+mj-ea"/>
                <a:cs typeface="+mj-cs"/>
              </a:rPr>
              <a:t>El decreto decía</a:t>
            </a:r>
            <a:r>
              <a:rPr kumimoji="0" lang="es-ES" sz="3200" b="1" i="0" u="none" strike="noStrike" kern="1200" cap="none" spc="0" normalizeH="0" baseline="0" noProof="0" dirty="0">
                <a:ln>
                  <a:noFill/>
                </a:ln>
                <a:solidFill>
                  <a:srgbClr val="FFFF00"/>
                </a:solidFill>
                <a:effectLst/>
                <a:uLnTx/>
                <a:uFillTx/>
                <a:latin typeface="Century Gothic" panose="020B0502020202020204"/>
                <a:ea typeface="+mj-ea"/>
                <a:cs typeface="+mj-cs"/>
              </a:rPr>
              <a:t>, "deberá habitar en la ciudad, ... hasta que muera el sumo sacerdote que exista en esos días: entonces podrá volver el asesino ... a su propia casa, a la ciudad de la cual él una vez huyó" [</a:t>
            </a:r>
            <a:r>
              <a:rPr kumimoji="0" lang="es-ES" sz="3200" b="1" i="0" u="none" strike="noStrike" kern="1200" cap="none" spc="0" normalizeH="0" baseline="0" noProof="0" dirty="0" err="1">
                <a:ln>
                  <a:noFill/>
                </a:ln>
                <a:solidFill>
                  <a:srgbClr val="FFFF00"/>
                </a:solidFill>
                <a:effectLst/>
                <a:uLnTx/>
                <a:uFillTx/>
                <a:latin typeface="Century Gothic" panose="020B0502020202020204"/>
                <a:ea typeface="+mj-ea"/>
                <a:cs typeface="+mj-cs"/>
              </a:rPr>
              <a:t>Num</a:t>
            </a:r>
            <a:r>
              <a:rPr kumimoji="0" lang="es-ES" sz="3200" b="1" i="0" u="none" strike="noStrike" kern="1200" cap="none" spc="0" normalizeH="0" baseline="0" noProof="0" dirty="0">
                <a:ln>
                  <a:noFill/>
                </a:ln>
                <a:solidFill>
                  <a:srgbClr val="FFFF00"/>
                </a:solidFill>
                <a:effectLst/>
                <a:uLnTx/>
                <a:uFillTx/>
                <a:latin typeface="Century Gothic" panose="020B0502020202020204"/>
                <a:ea typeface="+mj-ea"/>
                <a:cs typeface="+mj-cs"/>
              </a:rPr>
              <a:t>. 35:26-28]. </a:t>
            </a:r>
          </a:p>
        </p:txBody>
      </p:sp>
    </p:spTree>
    <p:extLst>
      <p:ext uri="{BB962C8B-B14F-4D97-AF65-F5344CB8AC3E}">
        <p14:creationId xmlns:p14="http://schemas.microsoft.com/office/powerpoint/2010/main" val="2364270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3F03C-5D5D-B4E7-E1BA-41D139E6EA38}"/>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129BEDCA-C43B-5A8F-107E-2DF41AF030F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a:extLst>
              <a:ext uri="{FF2B5EF4-FFF2-40B4-BE49-F238E27FC236}">
                <a16:creationId xmlns:a16="http://schemas.microsoft.com/office/drawing/2014/main" id="{505EF405-91C0-106B-83D0-EF2FAADA207E}"/>
              </a:ext>
            </a:extLst>
          </p:cNvPr>
          <p:cNvSpPr txBox="1">
            <a:spLocks/>
          </p:cNvSpPr>
          <p:nvPr/>
        </p:nvSpPr>
        <p:spPr>
          <a:xfrm>
            <a:off x="295146" y="150127"/>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Ciudades de Refugio.-</a:t>
            </a:r>
            <a:endParaRPr lang="en-US" b="1" dirty="0"/>
          </a:p>
        </p:txBody>
      </p:sp>
      <p:sp>
        <p:nvSpPr>
          <p:cNvPr id="5" name="Título 1">
            <a:extLst>
              <a:ext uri="{FF2B5EF4-FFF2-40B4-BE49-F238E27FC236}">
                <a16:creationId xmlns:a16="http://schemas.microsoft.com/office/drawing/2014/main" id="{AB9EAC3B-5F97-2FB0-07A9-10DA5488DF28}"/>
              </a:ext>
            </a:extLst>
          </p:cNvPr>
          <p:cNvSpPr txBox="1">
            <a:spLocks/>
          </p:cNvSpPr>
          <p:nvPr/>
        </p:nvSpPr>
        <p:spPr>
          <a:xfrm>
            <a:off x="295146" y="584261"/>
            <a:ext cx="11601708" cy="56894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3200" b="1" i="0" u="none" strike="noStrike" kern="1200" cap="none" spc="0" normalizeH="0" baseline="0" noProof="0" dirty="0">
                <a:ln>
                  <a:noFill/>
                </a:ln>
                <a:solidFill>
                  <a:prstClr val="white"/>
                </a:solidFill>
                <a:effectLst/>
                <a:uLnTx/>
                <a:uFillTx/>
                <a:latin typeface="Century Gothic" panose="020B0502020202020204"/>
                <a:ea typeface="+mj-ea"/>
                <a:cs typeface="+mj-cs"/>
              </a:rPr>
              <a:t>Las ciudades de refugio en Israel eran bien diferentes de las "</a:t>
            </a:r>
            <a:r>
              <a:rPr kumimoji="0" lang="es-ES" sz="3200" b="1" i="0" u="none" strike="noStrike" kern="1200" cap="none" spc="0" normalizeH="0" baseline="0" noProof="0" dirty="0" err="1">
                <a:ln>
                  <a:noFill/>
                </a:ln>
                <a:solidFill>
                  <a:prstClr val="white"/>
                </a:solidFill>
                <a:effectLst/>
                <a:uLnTx/>
                <a:uFillTx/>
                <a:latin typeface="Century Gothic" panose="020B0502020202020204"/>
                <a:ea typeface="+mj-ea"/>
                <a:cs typeface="+mj-cs"/>
              </a:rPr>
              <a:t>asyla</a:t>
            </a:r>
            <a:r>
              <a:rPr kumimoji="0" lang="es-ES" sz="3200" b="1" i="0" u="none" strike="noStrike" kern="1200" cap="none" spc="0" normalizeH="0" baseline="0" noProof="0" dirty="0">
                <a:ln>
                  <a:noFill/>
                </a:ln>
                <a:solidFill>
                  <a:prstClr val="white"/>
                </a:solidFill>
                <a:effectLst/>
                <a:uLnTx/>
                <a:uFillTx/>
                <a:latin typeface="Century Gothic" panose="020B0502020202020204"/>
                <a:ea typeface="+mj-ea"/>
                <a:cs typeface="+mj-cs"/>
              </a:rPr>
              <a:t>" de los Griegos y Romanos, que a menudo servían como protección para los seres humanos más depravados. Las ciudades de refugio servían como protección solamente para aquellos que habían matado a una persona accidentalmente, sin haber enemistad entre ellos. Las ciudades de refugio eran ciudades que pertenecían a los Levitas, de modo que los que allí llegaban estaban bajo las mejores influencias. Estaban asociados con los maestros religiosos de Israel, y tenían todas las oportunidades para poder reformar sus vidas y establecer caracteres justos o nobles.</a:t>
            </a:r>
            <a:endParaRPr kumimoji="0" lang="es-ES" sz="3200" b="1" i="0" u="none" strike="noStrike" kern="1200" cap="none" spc="0" normalizeH="0" baseline="0" noProof="0" dirty="0">
              <a:ln>
                <a:noFill/>
              </a:ln>
              <a:solidFill>
                <a:srgbClr val="FFFF0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2969867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61439-6A7C-A4C2-7666-A9FF9136210A}"/>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D1FCECAD-FBFE-CDC1-6F3C-D9D9610FE2A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a:extLst>
              <a:ext uri="{FF2B5EF4-FFF2-40B4-BE49-F238E27FC236}">
                <a16:creationId xmlns:a16="http://schemas.microsoft.com/office/drawing/2014/main" id="{096F45F5-F4C3-C7D7-0062-5943B76DBE30}"/>
              </a:ext>
            </a:extLst>
          </p:cNvPr>
          <p:cNvSpPr txBox="1">
            <a:spLocks/>
          </p:cNvSpPr>
          <p:nvPr/>
        </p:nvSpPr>
        <p:spPr>
          <a:xfrm>
            <a:off x="295146" y="150127"/>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Ciudades de Refugio.-</a:t>
            </a:r>
            <a:endParaRPr lang="en-US" b="1" dirty="0"/>
          </a:p>
        </p:txBody>
      </p:sp>
      <p:sp>
        <p:nvSpPr>
          <p:cNvPr id="5" name="Título 1">
            <a:extLst>
              <a:ext uri="{FF2B5EF4-FFF2-40B4-BE49-F238E27FC236}">
                <a16:creationId xmlns:a16="http://schemas.microsoft.com/office/drawing/2014/main" id="{5B55D8A7-FFB5-6B50-EA57-B5DC436ACC20}"/>
              </a:ext>
            </a:extLst>
          </p:cNvPr>
          <p:cNvSpPr txBox="1">
            <a:spLocks/>
          </p:cNvSpPr>
          <p:nvPr/>
        </p:nvSpPr>
        <p:spPr>
          <a:xfrm>
            <a:off x="295146" y="839339"/>
            <a:ext cx="11601708" cy="56894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3200" b="1" i="0" u="none" strike="noStrike" kern="1200" cap="none" spc="0" normalizeH="0" baseline="0" noProof="0" dirty="0">
                <a:ln>
                  <a:noFill/>
                </a:ln>
                <a:solidFill>
                  <a:prstClr val="white"/>
                </a:solidFill>
                <a:effectLst/>
                <a:uLnTx/>
                <a:uFillTx/>
                <a:latin typeface="Century Gothic" panose="020B0502020202020204"/>
                <a:ea typeface="+mj-ea"/>
                <a:cs typeface="+mj-cs"/>
              </a:rPr>
              <a:t>La instrucción en relación con las ciudades de refugio era apenas una parte del gran sistema de las leyes y ceremonias Levíticas que enseñaban las simples verdades del evangelio de Cristo. Tyndale dice que "aun cuando había una 'luz de Cristo' en todas las ceremonias Levíticas, esto se manifestaba tan claramente en algunas de ellas, que él no podía pensar sino que Dios le mostró a Moisés los secretos de Cristo y la verdad total de su muerte en forma adelantada". El Dr. Adam Clark dice que todo el evangelio podría ser predicado a través de las particularidades dadas a las ciudades de refugio.</a:t>
            </a:r>
            <a:endParaRPr kumimoji="0" lang="es-ES" sz="3200" b="1" i="0" u="none" strike="noStrike" kern="1200" cap="none" spc="0" normalizeH="0" baseline="0" noProof="0" dirty="0">
              <a:ln>
                <a:noFill/>
              </a:ln>
              <a:solidFill>
                <a:srgbClr val="FFFF0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1380963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D69C1-EDF3-FD86-B183-AE3C37B5B6CA}"/>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73BBD743-38B1-92E8-72D8-B937BB4BCC0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29183"/>
            <a:ext cx="12192000" cy="6858000"/>
          </a:xfrm>
          <a:prstGeom prst="rect">
            <a:avLst/>
          </a:prstGeom>
        </p:spPr>
      </p:pic>
      <p:sp>
        <p:nvSpPr>
          <p:cNvPr id="4" name="Título 1">
            <a:extLst>
              <a:ext uri="{FF2B5EF4-FFF2-40B4-BE49-F238E27FC236}">
                <a16:creationId xmlns:a16="http://schemas.microsoft.com/office/drawing/2014/main" id="{40B96D7C-B497-335B-89E1-D54ADD4020C4}"/>
              </a:ext>
            </a:extLst>
          </p:cNvPr>
          <p:cNvSpPr txBox="1">
            <a:spLocks/>
          </p:cNvSpPr>
          <p:nvPr/>
        </p:nvSpPr>
        <p:spPr>
          <a:xfrm>
            <a:off x="295146" y="150127"/>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Ciudades de Refugio.-</a:t>
            </a:r>
            <a:endParaRPr lang="en-US" b="1" dirty="0"/>
          </a:p>
        </p:txBody>
      </p:sp>
      <p:sp>
        <p:nvSpPr>
          <p:cNvPr id="5" name="Título 1">
            <a:extLst>
              <a:ext uri="{FF2B5EF4-FFF2-40B4-BE49-F238E27FC236}">
                <a16:creationId xmlns:a16="http://schemas.microsoft.com/office/drawing/2014/main" id="{2EA3356C-2797-94F1-1D62-35644180221B}"/>
              </a:ext>
            </a:extLst>
          </p:cNvPr>
          <p:cNvSpPr txBox="1">
            <a:spLocks/>
          </p:cNvSpPr>
          <p:nvPr/>
        </p:nvSpPr>
        <p:spPr>
          <a:xfrm>
            <a:off x="295146" y="839339"/>
            <a:ext cx="11601708" cy="56894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3200" b="1" i="0" u="none" strike="noStrike" kern="1200" cap="none" spc="0" normalizeH="0" baseline="0" noProof="0" dirty="0">
                <a:ln>
                  <a:noFill/>
                </a:ln>
                <a:solidFill>
                  <a:prstClr val="white"/>
                </a:solidFill>
                <a:effectLst/>
                <a:uLnTx/>
                <a:uFillTx/>
                <a:latin typeface="Century Gothic" panose="020B0502020202020204"/>
                <a:ea typeface="+mj-ea"/>
                <a:cs typeface="+mj-cs"/>
              </a:rPr>
              <a:t>Cada vez que un Israelita miraba sobre una ciudad de refugio, Dios pretendía que él se acordara de Cristo, la </a:t>
            </a:r>
            <a:r>
              <a:rPr kumimoji="0" lang="es-ES" sz="3200" b="1" i="0" u="none" strike="noStrike" kern="1200" cap="none" spc="0" normalizeH="0" baseline="0" noProof="0" dirty="0">
                <a:ln>
                  <a:noFill/>
                </a:ln>
                <a:solidFill>
                  <a:srgbClr val="FFFF00"/>
                </a:solidFill>
                <a:effectLst/>
                <a:uLnTx/>
                <a:uFillTx/>
                <a:latin typeface="Century Gothic" panose="020B0502020202020204"/>
                <a:ea typeface="+mj-ea"/>
                <a:cs typeface="+mj-cs"/>
              </a:rPr>
              <a:t>"torre del rebaño, monte de la hija de </a:t>
            </a:r>
            <a:r>
              <a:rPr kumimoji="0" lang="es-ES" sz="3200" b="1" i="0" u="none" strike="noStrike" kern="1200" cap="none" spc="0" normalizeH="0" baseline="0" noProof="0" dirty="0" err="1">
                <a:ln>
                  <a:noFill/>
                </a:ln>
                <a:solidFill>
                  <a:srgbClr val="FFFF00"/>
                </a:solidFill>
                <a:effectLst/>
                <a:uLnTx/>
                <a:uFillTx/>
                <a:latin typeface="Century Gothic" panose="020B0502020202020204"/>
                <a:ea typeface="+mj-ea"/>
                <a:cs typeface="+mj-cs"/>
              </a:rPr>
              <a:t>Sión</a:t>
            </a:r>
            <a:r>
              <a:rPr kumimoji="0" lang="es-ES" sz="3200" b="1" i="0" u="none" strike="noStrike" kern="1200" cap="none" spc="0" normalizeH="0" baseline="0" noProof="0" dirty="0">
                <a:ln>
                  <a:noFill/>
                </a:ln>
                <a:solidFill>
                  <a:srgbClr val="FFFF00"/>
                </a:solidFill>
                <a:effectLst/>
                <a:uLnTx/>
                <a:uFillTx/>
                <a:latin typeface="Century Gothic" panose="020B0502020202020204"/>
                <a:ea typeface="+mj-ea"/>
                <a:cs typeface="+mj-cs"/>
              </a:rPr>
              <a:t>" [</a:t>
            </a:r>
            <a:r>
              <a:rPr kumimoji="0" lang="es-ES" sz="3200" b="1" i="0" u="none" strike="noStrike" kern="1200" cap="none" spc="0" normalizeH="0" baseline="0" noProof="0" dirty="0" err="1">
                <a:ln>
                  <a:noFill/>
                </a:ln>
                <a:solidFill>
                  <a:srgbClr val="FFFF00"/>
                </a:solidFill>
                <a:effectLst/>
                <a:uLnTx/>
                <a:uFillTx/>
                <a:latin typeface="Century Gothic" panose="020B0502020202020204"/>
                <a:ea typeface="+mj-ea"/>
                <a:cs typeface="+mj-cs"/>
              </a:rPr>
              <a:t>Miq</a:t>
            </a:r>
            <a:r>
              <a:rPr kumimoji="0" lang="es-ES" sz="3200" b="1" i="0" u="none" strike="noStrike" kern="1200" cap="none" spc="0" normalizeH="0" baseline="0" noProof="0" dirty="0">
                <a:ln>
                  <a:noFill/>
                </a:ln>
                <a:solidFill>
                  <a:srgbClr val="FFFF00"/>
                </a:solidFill>
                <a:effectLst/>
                <a:uLnTx/>
                <a:uFillTx/>
                <a:latin typeface="Century Gothic" panose="020B0502020202020204"/>
                <a:ea typeface="+mj-ea"/>
                <a:cs typeface="+mj-cs"/>
              </a:rPr>
              <a:t>. 4:8</a:t>
            </a:r>
            <a:r>
              <a:rPr kumimoji="0" lang="es-ES" sz="3200" b="1" i="0" u="none" strike="noStrike" kern="1200" cap="none" spc="0" normalizeH="0" baseline="0" noProof="0" dirty="0">
                <a:ln>
                  <a:noFill/>
                </a:ln>
                <a:solidFill>
                  <a:prstClr val="white"/>
                </a:solidFill>
                <a:effectLst/>
                <a:uLnTx/>
                <a:uFillTx/>
                <a:latin typeface="Century Gothic" panose="020B0502020202020204"/>
                <a:ea typeface="+mj-ea"/>
                <a:cs typeface="+mj-cs"/>
              </a:rPr>
              <a:t>], para quien toda alma sobrecargada pudiera buscarlo como abrigo o protección.</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3200" b="1" i="0" u="none" strike="noStrike" kern="1200" cap="none" spc="0" normalizeH="0" baseline="0" noProof="0" dirty="0">
                <a:ln>
                  <a:noFill/>
                </a:ln>
                <a:effectLst/>
                <a:uLnTx/>
                <a:uFillTx/>
                <a:latin typeface="Century Gothic" panose="020B0502020202020204"/>
                <a:ea typeface="+mj-ea"/>
                <a:cs typeface="+mj-cs"/>
              </a:rPr>
              <a:t>Satanás, el acusador, está en el camino de cada uno; él es como </a:t>
            </a:r>
            <a:r>
              <a:rPr kumimoji="0" lang="es-ES" sz="3200" b="1" i="0" u="none" strike="noStrike" kern="1200" cap="none" spc="0" normalizeH="0" baseline="0" noProof="0" dirty="0">
                <a:ln>
                  <a:noFill/>
                </a:ln>
                <a:solidFill>
                  <a:srgbClr val="FFFF00"/>
                </a:solidFill>
                <a:effectLst/>
                <a:uLnTx/>
                <a:uFillTx/>
                <a:latin typeface="Century Gothic" panose="020B0502020202020204"/>
                <a:ea typeface="+mj-ea"/>
                <a:cs typeface="+mj-cs"/>
              </a:rPr>
              <a:t>"un león rugiente, andando alrededor, tratando de devorar a alguien" [1 Pedro 5:8]. </a:t>
            </a:r>
            <a:r>
              <a:rPr kumimoji="0" lang="es-ES" sz="3200" b="1" i="0" u="none" strike="noStrike" kern="1200" cap="none" spc="0" normalizeH="0" baseline="0" noProof="0" dirty="0">
                <a:ln>
                  <a:noFill/>
                </a:ln>
                <a:effectLst/>
                <a:uLnTx/>
                <a:uFillTx/>
                <a:latin typeface="Century Gothic" panose="020B0502020202020204"/>
                <a:ea typeface="+mj-ea"/>
                <a:cs typeface="+mj-cs"/>
              </a:rPr>
              <a:t>Pero la persona que abandona el pecado y busca la justicia está seguramente protegido a través de la sangre expiatoria de Cristo </a:t>
            </a:r>
            <a:r>
              <a:rPr kumimoji="0" lang="es-ES" sz="3200" b="1" i="0" u="none" strike="noStrike" kern="1200" cap="none" spc="0" normalizeH="0" baseline="0" noProof="0" dirty="0">
                <a:ln>
                  <a:noFill/>
                </a:ln>
                <a:solidFill>
                  <a:srgbClr val="FFFF00"/>
                </a:solidFill>
                <a:effectLst/>
                <a:uLnTx/>
                <a:uFillTx/>
                <a:latin typeface="Century Gothic" panose="020B0502020202020204"/>
                <a:ea typeface="+mj-ea"/>
                <a:cs typeface="+mj-cs"/>
              </a:rPr>
              <a:t>[Exo.12:13;1Juan 1:7,9].</a:t>
            </a:r>
          </a:p>
        </p:txBody>
      </p:sp>
    </p:spTree>
    <p:extLst>
      <p:ext uri="{BB962C8B-B14F-4D97-AF65-F5344CB8AC3E}">
        <p14:creationId xmlns:p14="http://schemas.microsoft.com/office/powerpoint/2010/main" val="151018454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lantilla" id="{CBAD0E0A-F576-4E8B-A01B-D97BC1BBDAE3}" vid="{BD0A4B01-F1E2-47E0-9001-0D659CBADEE4}"/>
    </a:ext>
  </a:extLst>
</a:theme>
</file>

<file path=ppt/theme/theme2.xml><?xml version="1.0" encoding="utf-8"?>
<a:theme xmlns:a="http://schemas.openxmlformats.org/drawingml/2006/main" name="1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Plantilla la cruz y su sombra</Template>
  <TotalTime>956</TotalTime>
  <Words>2109</Words>
  <Application>Microsoft Office PowerPoint</Application>
  <PresentationFormat>Panorámica</PresentationFormat>
  <Paragraphs>49</Paragraphs>
  <Slides>24</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24</vt:i4>
      </vt:variant>
    </vt:vector>
  </HeadingPairs>
  <TitlesOfParts>
    <vt:vector size="32" baseType="lpstr">
      <vt:lpstr>Aptos</vt:lpstr>
      <vt:lpstr>Aptos Display</vt:lpstr>
      <vt:lpstr>Arial</vt:lpstr>
      <vt:lpstr>Calibri</vt:lpstr>
      <vt:lpstr>Century Gothic</vt:lpstr>
      <vt:lpstr>Wingdings 3</vt:lpstr>
      <vt:lpstr>Tema de Office</vt:lpstr>
      <vt:lpstr>1_Ion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Ulises Aguero</dc:creator>
  <cp:lastModifiedBy>Ulises Aguero Arroyo</cp:lastModifiedBy>
  <cp:revision>50</cp:revision>
  <dcterms:created xsi:type="dcterms:W3CDTF">2024-04-21T02:46:20Z</dcterms:created>
  <dcterms:modified xsi:type="dcterms:W3CDTF">2025-02-24T00:04:06Z</dcterms:modified>
</cp:coreProperties>
</file>