
<file path=[Content_Types].xml><?xml version="1.0" encoding="utf-8"?>
<Types xmlns="http://schemas.openxmlformats.org/package/2006/content-types">
  <Default Extension="bin" ContentType="image/unknown"/>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79" r:id="rId6"/>
    <p:sldId id="280" r:id="rId7"/>
    <p:sldId id="260" r:id="rId8"/>
    <p:sldId id="261" r:id="rId9"/>
    <p:sldId id="262" r:id="rId10"/>
    <p:sldId id="263" r:id="rId11"/>
    <p:sldId id="284" r:id="rId12"/>
    <p:sldId id="264" r:id="rId13"/>
    <p:sldId id="265" r:id="rId14"/>
    <p:sldId id="286" r:id="rId15"/>
    <p:sldId id="266" r:id="rId16"/>
    <p:sldId id="267" r:id="rId17"/>
    <p:sldId id="268" r:id="rId18"/>
    <p:sldId id="283" r:id="rId19"/>
    <p:sldId id="269" r:id="rId20"/>
    <p:sldId id="285" r:id="rId21"/>
    <p:sldId id="270" r:id="rId22"/>
    <p:sldId id="282" r:id="rId23"/>
    <p:sldId id="271" r:id="rId24"/>
    <p:sldId id="287" r:id="rId25"/>
    <p:sldId id="288" r:id="rId26"/>
    <p:sldId id="289" r:id="rId27"/>
    <p:sldId id="275" r:id="rId28"/>
    <p:sldId id="276" r:id="rId29"/>
    <p:sldId id="277" r:id="rId30"/>
    <p:sldId id="278" r:id="rId31"/>
    <p:sldId id="273" r:id="rId32"/>
    <p:sldId id="274" r:id="rId33"/>
  </p:sldIdLst>
  <p:sldSz cx="12192000" cy="6858000"/>
  <p:notesSz cx="6858000" cy="9144000"/>
  <p:embeddedFontLst>
    <p:embeddedFont>
      <p:font typeface="Poetsen One" panose="020B0604020202020204" charset="0"/>
      <p:regular r:id="rId34"/>
    </p:embeddedFont>
    <p:embeddedFont>
      <p:font typeface="Poppins" panose="00000500000000000000" pitchFamily="2" charset="0"/>
      <p:regular r:id="rId35"/>
      <p:bold r:id="rId36"/>
      <p:italic r:id="rId37"/>
      <p:boldItalic r:id="rId38"/>
    </p:embeddedFont>
    <p:embeddedFont>
      <p:font typeface="poppins-bold" panose="020B0604020202020204" charset="0"/>
      <p:regular r:id="rId39"/>
    </p:embeddedFont>
  </p:embeddedFontLst>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la Jackeline De Jesús Bidó" userId="c82d387beba296e0" providerId="LiveId" clId="{E2C531C7-F381-4172-A68E-3E7984AF876D}"/>
    <pc:docChg chg="undo custSel addSld delSld modSld sldOrd">
      <pc:chgData name="Mirla Jackeline De Jesús Bidó" userId="c82d387beba296e0" providerId="LiveId" clId="{E2C531C7-F381-4172-A68E-3E7984AF876D}" dt="2024-12-21T01:27:20.318" v="65" actId="20577"/>
      <pc:docMkLst>
        <pc:docMk/>
      </pc:docMkLst>
      <pc:sldChg chg="delSp modSp mod">
        <pc:chgData name="Mirla Jackeline De Jesús Bidó" userId="c82d387beba296e0" providerId="LiveId" clId="{E2C531C7-F381-4172-A68E-3E7984AF876D}" dt="2024-12-21T01:27:20.318" v="65" actId="20577"/>
        <pc:sldMkLst>
          <pc:docMk/>
          <pc:sldMk cId="0" sldId="256"/>
        </pc:sldMkLst>
        <pc:spChg chg="mod">
          <ac:chgData name="Mirla Jackeline De Jesús Bidó" userId="c82d387beba296e0" providerId="LiveId" clId="{E2C531C7-F381-4172-A68E-3E7984AF876D}" dt="2024-12-21T01:27:20.318" v="65" actId="20577"/>
          <ac:spMkLst>
            <pc:docMk/>
            <pc:sldMk cId="0" sldId="256"/>
            <ac:spMk id="13" creationId="{00000000-0000-0000-0000-000000000000}"/>
          </ac:spMkLst>
        </pc:spChg>
      </pc:sldChg>
      <pc:sldChg chg="delSp add del mod">
        <pc:chgData name="Mirla Jackeline De Jesús Bidó" userId="c82d387beba296e0" providerId="LiveId" clId="{E2C531C7-F381-4172-A68E-3E7984AF876D}" dt="2024-12-16T00:12:19.197" v="58" actId="478"/>
        <pc:sldMkLst>
          <pc:docMk/>
          <pc:sldMk cId="0" sldId="258"/>
        </pc:sldMkLst>
      </pc:sldChg>
      <pc:sldChg chg="delSp mod">
        <pc:chgData name="Mirla Jackeline De Jesús Bidó" userId="c82d387beba296e0" providerId="LiveId" clId="{E2C531C7-F381-4172-A68E-3E7984AF876D}" dt="2024-12-16T00:12:27.805" v="59" actId="478"/>
        <pc:sldMkLst>
          <pc:docMk/>
          <pc:sldMk cId="0" sldId="259"/>
        </pc:sldMkLst>
      </pc:sldChg>
      <pc:sldChg chg="delSp mod">
        <pc:chgData name="Mirla Jackeline De Jesús Bidó" userId="c82d387beba296e0" providerId="LiveId" clId="{E2C531C7-F381-4172-A68E-3E7984AF876D}" dt="2024-12-16T00:12:36.453" v="60" actId="478"/>
        <pc:sldMkLst>
          <pc:docMk/>
          <pc:sldMk cId="0" sldId="261"/>
        </pc:sldMkLst>
      </pc:sldChg>
      <pc:sldChg chg="delSp mod">
        <pc:chgData name="Mirla Jackeline De Jesús Bidó" userId="c82d387beba296e0" providerId="LiveId" clId="{E2C531C7-F381-4172-A68E-3E7984AF876D}" dt="2024-12-16T00:12:50.536" v="61" actId="478"/>
        <pc:sldMkLst>
          <pc:docMk/>
          <pc:sldMk cId="0" sldId="264"/>
        </pc:sldMkLst>
      </pc:sldChg>
      <pc:sldChg chg="delSp mod">
        <pc:chgData name="Mirla Jackeline De Jesús Bidó" userId="c82d387beba296e0" providerId="LiveId" clId="{E2C531C7-F381-4172-A68E-3E7984AF876D}" dt="2024-12-16T00:13:19.123" v="62" actId="478"/>
        <pc:sldMkLst>
          <pc:docMk/>
          <pc:sldMk cId="0" sldId="267"/>
        </pc:sldMkLst>
      </pc:sldChg>
      <pc:sldChg chg="modSp mod">
        <pc:chgData name="Mirla Jackeline De Jesús Bidó" userId="c82d387beba296e0" providerId="LiveId" clId="{E2C531C7-F381-4172-A68E-3E7984AF876D}" dt="2024-12-16T00:13:29.689" v="63" actId="1076"/>
        <pc:sldMkLst>
          <pc:docMk/>
          <pc:sldMk cId="0" sldId="268"/>
        </pc:sldMkLst>
        <pc:spChg chg="mod">
          <ac:chgData name="Mirla Jackeline De Jesús Bidó" userId="c82d387beba296e0" providerId="LiveId" clId="{E2C531C7-F381-4172-A68E-3E7984AF876D}" dt="2024-12-16T00:13:29.689" v="63" actId="1076"/>
          <ac:spMkLst>
            <pc:docMk/>
            <pc:sldMk cId="0" sldId="268"/>
            <ac:spMk id="23" creationId="{00000000-0000-0000-0000-000000000000}"/>
          </ac:spMkLst>
        </pc:spChg>
      </pc:sldChg>
      <pc:sldChg chg="del">
        <pc:chgData name="Mirla Jackeline De Jesús Bidó" userId="c82d387beba296e0" providerId="LiveId" clId="{E2C531C7-F381-4172-A68E-3E7984AF876D}" dt="2024-12-15T23:55:28.075" v="22" actId="47"/>
        <pc:sldMkLst>
          <pc:docMk/>
          <pc:sldMk cId="0" sldId="272"/>
        </pc:sldMkLst>
      </pc:sldChg>
      <pc:sldChg chg="modSp mod">
        <pc:chgData name="Mirla Jackeline De Jesús Bidó" userId="c82d387beba296e0" providerId="LiveId" clId="{E2C531C7-F381-4172-A68E-3E7984AF876D}" dt="2024-12-16T00:08:11.942" v="53" actId="120"/>
        <pc:sldMkLst>
          <pc:docMk/>
          <pc:sldMk cId="0" sldId="273"/>
        </pc:sldMkLst>
        <pc:spChg chg="mod">
          <ac:chgData name="Mirla Jackeline De Jesús Bidó" userId="c82d387beba296e0" providerId="LiveId" clId="{E2C531C7-F381-4172-A68E-3E7984AF876D}" dt="2024-12-16T00:08:11.942" v="53" actId="120"/>
          <ac:spMkLst>
            <pc:docMk/>
            <pc:sldMk cId="0" sldId="273"/>
            <ac:spMk id="19" creationId="{00000000-0000-0000-0000-000000000000}"/>
          </ac:spMkLst>
        </pc:spChg>
      </pc:sldChg>
      <pc:sldChg chg="modSp mod">
        <pc:chgData name="Mirla Jackeline De Jesús Bidó" userId="c82d387beba296e0" providerId="LiveId" clId="{E2C531C7-F381-4172-A68E-3E7984AF876D}" dt="2024-12-16T00:05:53.306" v="51" actId="207"/>
        <pc:sldMkLst>
          <pc:docMk/>
          <pc:sldMk cId="2587037790" sldId="275"/>
        </pc:sldMkLst>
        <pc:graphicFrameChg chg="modGraphic">
          <ac:chgData name="Mirla Jackeline De Jesús Bidó" userId="c82d387beba296e0" providerId="LiveId" clId="{E2C531C7-F381-4172-A68E-3E7984AF876D}" dt="2024-12-16T00:05:53.306" v="51" actId="207"/>
          <ac:graphicFrameMkLst>
            <pc:docMk/>
            <pc:sldMk cId="2587037790" sldId="275"/>
            <ac:graphicFrameMk id="2" creationId="{00000000-0000-0000-0000-000000000000}"/>
          </ac:graphicFrameMkLst>
        </pc:graphicFrameChg>
      </pc:sldChg>
      <pc:sldChg chg="setBg">
        <pc:chgData name="Mirla Jackeline De Jesús Bidó" userId="c82d387beba296e0" providerId="LiveId" clId="{E2C531C7-F381-4172-A68E-3E7984AF876D}" dt="2024-12-15T23:56:40.197" v="25"/>
        <pc:sldMkLst>
          <pc:docMk/>
          <pc:sldMk cId="162447280" sldId="279"/>
        </pc:sldMkLst>
      </pc:sldChg>
      <pc:sldChg chg="setBg">
        <pc:chgData name="Mirla Jackeline De Jesús Bidó" userId="c82d387beba296e0" providerId="LiveId" clId="{E2C531C7-F381-4172-A68E-3E7984AF876D}" dt="2024-12-15T23:56:36.742" v="24"/>
        <pc:sldMkLst>
          <pc:docMk/>
          <pc:sldMk cId="3624609916" sldId="280"/>
        </pc:sldMkLst>
      </pc:sldChg>
      <pc:sldChg chg="modSp mod setBg">
        <pc:chgData name="Mirla Jackeline De Jesús Bidó" userId="c82d387beba296e0" providerId="LiveId" clId="{E2C531C7-F381-4172-A68E-3E7984AF876D}" dt="2024-12-15T23:56:57.477" v="26"/>
        <pc:sldMkLst>
          <pc:docMk/>
          <pc:sldMk cId="3491630200" sldId="283"/>
        </pc:sldMkLst>
        <pc:spChg chg="mod">
          <ac:chgData name="Mirla Jackeline De Jesús Bidó" userId="c82d387beba296e0" providerId="LiveId" clId="{E2C531C7-F381-4172-A68E-3E7984AF876D}" dt="2024-12-15T23:49:49.933" v="3" actId="13926"/>
          <ac:spMkLst>
            <pc:docMk/>
            <pc:sldMk cId="3491630200" sldId="283"/>
            <ac:spMk id="2" creationId="{00000000-0000-0000-0000-000000000000}"/>
          </ac:spMkLst>
        </pc:spChg>
      </pc:sldChg>
      <pc:sldChg chg="modSp mod ord setBg">
        <pc:chgData name="Mirla Jackeline De Jesús Bidó" userId="c82d387beba296e0" providerId="LiveId" clId="{E2C531C7-F381-4172-A68E-3E7984AF876D}" dt="2024-12-15T23:51:14.808" v="11" actId="255"/>
        <pc:sldMkLst>
          <pc:docMk/>
          <pc:sldMk cId="1106795336" sldId="285"/>
        </pc:sldMkLst>
        <pc:spChg chg="mod">
          <ac:chgData name="Mirla Jackeline De Jesús Bidó" userId="c82d387beba296e0" providerId="LiveId" clId="{E2C531C7-F381-4172-A68E-3E7984AF876D}" dt="2024-12-15T23:51:14.808" v="11" actId="255"/>
          <ac:spMkLst>
            <pc:docMk/>
            <pc:sldMk cId="1106795336" sldId="285"/>
            <ac:spMk id="2" creationId="{00000000-0000-0000-0000-000000000000}"/>
          </ac:spMkLst>
        </pc:spChg>
      </pc:sldChg>
      <pc:sldChg chg="addSp modSp new mod setBg">
        <pc:chgData name="Mirla Jackeline De Jesús Bidó" userId="c82d387beba296e0" providerId="LiveId" clId="{E2C531C7-F381-4172-A68E-3E7984AF876D}" dt="2024-12-15T23:55:16.882" v="21"/>
        <pc:sldMkLst>
          <pc:docMk/>
          <pc:sldMk cId="331825354" sldId="287"/>
        </pc:sldMkLst>
        <pc:spChg chg="add mod">
          <ac:chgData name="Mirla Jackeline De Jesús Bidó" userId="c82d387beba296e0" providerId="LiveId" clId="{E2C531C7-F381-4172-A68E-3E7984AF876D}" dt="2024-12-15T23:55:05.536" v="19" actId="1076"/>
          <ac:spMkLst>
            <pc:docMk/>
            <pc:sldMk cId="331825354" sldId="287"/>
            <ac:spMk id="3" creationId="{7095473C-1608-9BED-DCC0-7C33631ADAF7}"/>
          </ac:spMkLst>
        </pc:spChg>
      </pc:sldChg>
      <pc:sldChg chg="addSp delSp modSp new mod setBg">
        <pc:chgData name="Mirla Jackeline De Jesús Bidó" userId="c82d387beba296e0" providerId="LiveId" clId="{E2C531C7-F381-4172-A68E-3E7984AF876D}" dt="2024-12-15T23:58:45.964" v="38" actId="22"/>
        <pc:sldMkLst>
          <pc:docMk/>
          <pc:sldMk cId="186444853" sldId="288"/>
        </pc:sldMkLst>
        <pc:spChg chg="add mod">
          <ac:chgData name="Mirla Jackeline De Jesús Bidó" userId="c82d387beba296e0" providerId="LiveId" clId="{E2C531C7-F381-4172-A68E-3E7984AF876D}" dt="2024-12-15T23:58:39.394" v="36" actId="1076"/>
          <ac:spMkLst>
            <pc:docMk/>
            <pc:sldMk cId="186444853" sldId="288"/>
            <ac:spMk id="3" creationId="{D6AB2CEA-68DB-558A-9A47-21D5262DDDE0}"/>
          </ac:spMkLst>
        </pc:spChg>
      </pc:sldChg>
      <pc:sldChg chg="addSp modSp new mod setBg">
        <pc:chgData name="Mirla Jackeline De Jesús Bidó" userId="c82d387beba296e0" providerId="LiveId" clId="{E2C531C7-F381-4172-A68E-3E7984AF876D}" dt="2024-12-16T00:05:02.359" v="48" actId="14100"/>
        <pc:sldMkLst>
          <pc:docMk/>
          <pc:sldMk cId="2522998974" sldId="289"/>
        </pc:sldMkLst>
        <pc:spChg chg="add mod">
          <ac:chgData name="Mirla Jackeline De Jesús Bidó" userId="c82d387beba296e0" providerId="LiveId" clId="{E2C531C7-F381-4172-A68E-3E7984AF876D}" dt="2024-12-16T00:05:02.359" v="48" actId="14100"/>
          <ac:spMkLst>
            <pc:docMk/>
            <pc:sldMk cId="2522998974" sldId="289"/>
            <ac:spMk id="3" creationId="{8A67D9F9-8513-C593-868A-CDFB00C70AE7}"/>
          </ac:spMkLst>
        </pc:spChg>
      </pc:sldChg>
      <pc:sldChg chg="new del">
        <pc:chgData name="Mirla Jackeline De Jesús Bidó" userId="c82d387beba296e0" providerId="LiveId" clId="{E2C531C7-F381-4172-A68E-3E7984AF876D}" dt="2024-12-16T00:06:01.149" v="52" actId="47"/>
        <pc:sldMkLst>
          <pc:docMk/>
          <pc:sldMk cId="1196326756" sldId="29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alpha val="100000"/>
          </a:srgbClr>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flat">
            <a:noFill/>
            <a:miter/>
          </a:ln>
          <a:effectLst/>
        </p:spPr>
        <p:txBody>
          <a:bodyPr vert="horz" wrap="square" lIns="91440" tIns="45720" rIns="91440" bIns="45720" rtlCol="0" anchor="ctr"/>
          <a:lstStyle/>
          <a:p>
            <a:pPr algn="ctr"/>
            <a:endParaRPr kumimoji="1" lang="zh-CN" altLang="en-US"/>
          </a:p>
        </p:txBody>
      </p:sp>
      <p:pic>
        <p:nvPicPr>
          <p:cNvPr id="3" name="Imagen 2"/>
          <p:cNvPicPr>
            <a:picLocks noChangeAspect="1"/>
          </p:cNvPicPr>
          <p:nvPr/>
        </p:nvPicPr>
        <p:blipFill>
          <a:blip r:embed="rId2">
            <a:alphaModFix/>
          </a:blip>
          <a:srcRect l="762" t="13072" r="762" b="13072"/>
          <a:stretch>
            <a:fillRect/>
          </a:stretch>
        </p:blipFill>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a:noFill/>
          <a:ln>
            <a:noFill/>
          </a:ln>
        </p:spPr>
      </p:pic>
      <p:sp>
        <p:nvSpPr>
          <p:cNvPr id="4" name="标题 1"/>
          <p:cNvSpPr txBox="1"/>
          <p:nvPr/>
        </p:nvSpPr>
        <p:spPr>
          <a:xfrm>
            <a:off x="0" y="0"/>
            <a:ext cx="12192000" cy="6858000"/>
          </a:xfrm>
          <a:prstGeom prst="rect">
            <a:avLst/>
          </a:prstGeom>
          <a:solidFill>
            <a:schemeClr val="accent1">
              <a:lumMod val="20000"/>
              <a:lumOff val="80000"/>
              <a:alpha val="75000"/>
            </a:schemeClr>
          </a:solidFill>
          <a:ln w="12700" cap="flat">
            <a:noFill/>
            <a:miter/>
          </a:ln>
          <a:effectLst/>
        </p:spPr>
        <p:txBody>
          <a:bodyPr vert="horz" wrap="square" lIns="91440" tIns="45720" rIns="91440" bIns="45720" rtlCol="0" anchor="ctr"/>
          <a:lstStyle/>
          <a:p>
            <a:pPr algn="ctr"/>
            <a:endParaRPr kumimoji="1" lang="zh-CN" altLang="en-US"/>
          </a:p>
        </p:txBody>
      </p:sp>
      <p:sp>
        <p:nvSpPr>
          <p:cNvPr id="5" name="标题 1"/>
          <p:cNvSpPr txBox="1"/>
          <p:nvPr/>
        </p:nvSpPr>
        <p:spPr>
          <a:xfrm>
            <a:off x="7805965" y="4757018"/>
            <a:ext cx="4386186" cy="2209066"/>
          </a:xfrm>
          <a:prstGeom prst="rect">
            <a:avLst/>
          </a:prstGeom>
          <a:gradFill>
            <a:gsLst>
              <a:gs pos="0">
                <a:schemeClr val="accent1">
                  <a:lumMod val="40000"/>
                  <a:lumOff val="60000"/>
                </a:schemeClr>
              </a:gs>
              <a:gs pos="100000">
                <a:schemeClr val="accent1"/>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6" name="标题 1"/>
          <p:cNvSpPr txBox="1"/>
          <p:nvPr/>
        </p:nvSpPr>
        <p:spPr>
          <a:xfrm>
            <a:off x="1" y="0"/>
            <a:ext cx="2095500" cy="1823884"/>
          </a:xfrm>
          <a:prstGeom prst="rect">
            <a:avLst/>
          </a:prstGeom>
          <a:gradFill>
            <a:gsLst>
              <a:gs pos="0">
                <a:schemeClr val="accent1">
                  <a:lumMod val="40000"/>
                  <a:lumOff val="60000"/>
                </a:schemeClr>
              </a:gs>
              <a:gs pos="100000">
                <a:schemeClr val="accent1"/>
              </a:gs>
            </a:gsLst>
            <a:lin ang="10800000" scaled="0"/>
          </a:gra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a:off x="1213757" y="941615"/>
            <a:ext cx="9764486" cy="4974772"/>
          </a:xfrm>
          <a:prstGeom prst="roundRect">
            <a:avLst>
              <a:gd name="adj" fmla="val 3439"/>
            </a:avLst>
          </a:prstGeom>
          <a:solidFill>
            <a:schemeClr val="bg1"/>
          </a:solidFill>
          <a:ln w="12700" cap="flat">
            <a:noFill/>
            <a:miter/>
          </a:ln>
          <a:effectLst>
            <a:outerShdw blurRad="317500" sx="102000" sy="102000" algn="ctr" rotWithShape="0">
              <a:srgbClr val="000000">
                <a:alpha val="5000"/>
              </a:srgbClr>
            </a:outerShdw>
          </a:effectLst>
        </p:spPr>
        <p:txBody>
          <a:bodyPr vert="horz" wrap="square" lIns="91440" tIns="45720" rIns="91440" bIns="45720" rtlCol="0" anchor="ctr"/>
          <a:lstStyle/>
          <a:p>
            <a:pPr algn="ctr"/>
            <a:endParaRPr kumimoji="1" lang="zh-CN" altLang="en-US"/>
          </a:p>
        </p:txBody>
      </p:sp>
      <p:cxnSp>
        <p:nvCxnSpPr>
          <p:cNvPr id="8" name="标题 1"/>
          <p:cNvCxnSpPr/>
          <p:nvPr/>
        </p:nvCxnSpPr>
        <p:spPr>
          <a:xfrm>
            <a:off x="2264229" y="4318001"/>
            <a:ext cx="7663543" cy="0"/>
          </a:xfrm>
          <a:prstGeom prst="line">
            <a:avLst/>
          </a:prstGeom>
          <a:noFill/>
          <a:ln w="6350" cap="flat">
            <a:solidFill>
              <a:schemeClr val="accent1"/>
            </a:solidFill>
            <a:miter/>
          </a:ln>
        </p:spPr>
      </p:cxnSp>
      <p:sp>
        <p:nvSpPr>
          <p:cNvPr id="12" name="标题 1"/>
          <p:cNvSpPr txBox="1"/>
          <p:nvPr/>
        </p:nvSpPr>
        <p:spPr>
          <a:xfrm>
            <a:off x="-2271486" y="268514"/>
            <a:ext cx="182880" cy="345440"/>
          </a:xfrm>
          <a:prstGeom prst="rect">
            <a:avLst/>
          </a:prstGeom>
          <a:noFill/>
          <a:ln>
            <a:noFill/>
          </a:ln>
        </p:spPr>
        <p:txBody>
          <a:bodyPr vert="horz" wrap="none" lIns="91440" tIns="45720" rIns="91440" bIns="45720" rtlCol="0" anchor="t">
            <a:spAutoFit/>
          </a:bodyPr>
          <a:lstStyle/>
          <a:p>
            <a:pPr algn="l"/>
            <a:endParaRPr kumimoji="1" lang="zh-CN" altLang="en-US"/>
          </a:p>
        </p:txBody>
      </p:sp>
      <p:sp>
        <p:nvSpPr>
          <p:cNvPr id="13" name="标题 1"/>
          <p:cNvSpPr txBox="1"/>
          <p:nvPr/>
        </p:nvSpPr>
        <p:spPr>
          <a:xfrm>
            <a:off x="1948543" y="1130300"/>
            <a:ext cx="8294914" cy="3089873"/>
          </a:xfrm>
          <a:prstGeom prst="rect">
            <a:avLst/>
          </a:prstGeom>
          <a:noFill/>
          <a:ln>
            <a:noFill/>
          </a:ln>
        </p:spPr>
        <p:txBody>
          <a:bodyPr vert="horz" wrap="square" lIns="0" tIns="0" rIns="0" bIns="0" rtlCol="0" anchor="ctr"/>
          <a:lstStyle/>
          <a:p>
            <a:pPr algn="ctr"/>
            <a:r>
              <a:rPr kumimoji="1" lang="en-US" altLang="zh-CN" sz="3900" dirty="0">
                <a:ln w="12700">
                  <a:noFill/>
                </a:ln>
                <a:solidFill>
                  <a:srgbClr val="694F3B">
                    <a:alpha val="100000"/>
                  </a:srgbClr>
                </a:solidFill>
                <a:latin typeface="Poetsen One"/>
                <a:ea typeface="Poetsen One"/>
                <a:cs typeface="Poetsen One"/>
              </a:rPr>
              <a:t>El Día de la </a:t>
            </a:r>
            <a:r>
              <a:rPr kumimoji="1" lang="en-US" altLang="zh-CN" sz="3900" dirty="0" err="1">
                <a:ln w="12700">
                  <a:noFill/>
                </a:ln>
                <a:solidFill>
                  <a:srgbClr val="694F3B">
                    <a:alpha val="100000"/>
                  </a:srgbClr>
                </a:solidFill>
                <a:latin typeface="Poetsen One"/>
                <a:ea typeface="Poetsen One"/>
                <a:cs typeface="Poetsen One"/>
              </a:rPr>
              <a:t>Expiación</a:t>
            </a:r>
            <a:r>
              <a:rPr kumimoji="1" lang="en-US" altLang="zh-CN" sz="3900" dirty="0">
                <a:ln w="12700">
                  <a:noFill/>
                </a:ln>
                <a:solidFill>
                  <a:srgbClr val="694F3B">
                    <a:alpha val="100000"/>
                  </a:srgbClr>
                </a:solidFill>
                <a:latin typeface="Poetsen One"/>
                <a:ea typeface="Poetsen One"/>
                <a:cs typeface="Poetsen One"/>
              </a:rPr>
              <a:t>:</a:t>
            </a:r>
          </a:p>
          <a:p>
            <a:pPr algn="ctr"/>
            <a:r>
              <a:rPr kumimoji="1" lang="en-US" altLang="zh-CN" sz="3900" dirty="0">
                <a:ln w="12700">
                  <a:noFill/>
                </a:ln>
                <a:solidFill>
                  <a:srgbClr val="694F3B">
                    <a:alpha val="100000"/>
                  </a:srgbClr>
                </a:solidFill>
                <a:latin typeface="Poetsen One"/>
                <a:ea typeface="Poetsen One"/>
                <a:cs typeface="Poetsen One"/>
              </a:rPr>
              <a:t>Un Tipo de la Obra Celestial</a:t>
            </a:r>
            <a:endParaRPr kumimoji="1"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flat">
            <a:noFill/>
            <a:miter/>
          </a:ln>
          <a:effectLst/>
        </p:spPr>
        <p:txBody>
          <a:bodyPr vert="horz" wrap="square" lIns="91440" tIns="45720" rIns="91440" bIns="45720" rtlCol="0" anchor="ctr"/>
          <a:lstStyle/>
          <a:p>
            <a:pPr algn="ctr"/>
            <a:endParaRPr kumimoji="1" lang="zh-CN" altLang="en-US"/>
          </a:p>
        </p:txBody>
      </p:sp>
      <p:pic>
        <p:nvPicPr>
          <p:cNvPr id="3" name="Imagen 2"/>
          <p:cNvPicPr>
            <a:picLocks noChangeAspect="1"/>
          </p:cNvPicPr>
          <p:nvPr/>
        </p:nvPicPr>
        <p:blipFill>
          <a:blip r:embed="rId2">
            <a:alphaModFix/>
          </a:blip>
          <a:srcRect l="762" t="13072" r="762" b="13072"/>
          <a:stretch>
            <a:fillRect/>
          </a:stretch>
        </p:blipFill>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a:noFill/>
          <a:ln>
            <a:noFill/>
          </a:ln>
        </p:spPr>
      </p:pic>
      <p:sp>
        <p:nvSpPr>
          <p:cNvPr id="4" name="标题 1"/>
          <p:cNvSpPr txBox="1"/>
          <p:nvPr/>
        </p:nvSpPr>
        <p:spPr>
          <a:xfrm>
            <a:off x="0" y="0"/>
            <a:ext cx="12192000" cy="6858000"/>
          </a:xfrm>
          <a:prstGeom prst="rect">
            <a:avLst/>
          </a:prstGeom>
          <a:solidFill>
            <a:schemeClr val="accent1">
              <a:lumMod val="20000"/>
              <a:lumOff val="80000"/>
              <a:alpha val="75000"/>
            </a:schemeClr>
          </a:solidFill>
          <a:ln w="12700" cap="flat">
            <a:noFill/>
            <a:miter/>
          </a:ln>
          <a:effectLst/>
        </p:spPr>
        <p:txBody>
          <a:bodyPr vert="horz" wrap="square" lIns="91440" tIns="45720" rIns="91440" bIns="45720" rtlCol="0" anchor="ctr"/>
          <a:lstStyle/>
          <a:p>
            <a:pPr algn="ctr"/>
            <a:endParaRPr kumimoji="1" lang="zh-CN" altLang="en-US"/>
          </a:p>
        </p:txBody>
      </p:sp>
      <p:sp>
        <p:nvSpPr>
          <p:cNvPr id="5" name="标题 1"/>
          <p:cNvSpPr txBox="1"/>
          <p:nvPr/>
        </p:nvSpPr>
        <p:spPr>
          <a:xfrm>
            <a:off x="-2271486" y="268514"/>
            <a:ext cx="182880" cy="345440"/>
          </a:xfrm>
          <a:prstGeom prst="rect">
            <a:avLst/>
          </a:prstGeom>
          <a:noFill/>
          <a:ln>
            <a:noFill/>
          </a:ln>
        </p:spPr>
        <p:txBody>
          <a:bodyPr vert="horz" wrap="none" lIns="91440" tIns="45720" rIns="91440" bIns="45720" rtlCol="0" anchor="t">
            <a:spAutoFit/>
          </a:bodyPr>
          <a:lstStyle/>
          <a:p>
            <a:pPr algn="l"/>
            <a:endParaRPr kumimoji="1" lang="zh-CN" altLang="en-US"/>
          </a:p>
        </p:txBody>
      </p:sp>
      <p:sp>
        <p:nvSpPr>
          <p:cNvPr id="6" name="标题 1"/>
          <p:cNvSpPr txBox="1"/>
          <p:nvPr/>
        </p:nvSpPr>
        <p:spPr>
          <a:xfrm>
            <a:off x="660400" y="3812469"/>
            <a:ext cx="5040000" cy="2084137"/>
          </a:xfrm>
          <a:prstGeom prst="roundRect">
            <a:avLst>
              <a:gd name="adj" fmla="val 11235"/>
            </a:avLst>
          </a:prstGeom>
          <a:solidFill>
            <a:schemeClr val="bg1">
              <a:lumMod val="95000"/>
            </a:schemeClr>
          </a:solidFill>
          <a:ln w="12700" cap="sq">
            <a:noFill/>
            <a:miter/>
          </a:ln>
        </p:spPr>
        <p:txBody>
          <a:bodyPr vert="horz" wrap="square" lIns="91440" tIns="45720" rIns="91440" bIns="45720" rtlCol="0" anchor="ctr"/>
          <a:lstStyle/>
          <a:p>
            <a:pPr algn="ctr"/>
            <a:endParaRPr kumimoji="1" lang="zh-CN" altLang="en-US"/>
          </a:p>
        </p:txBody>
      </p:sp>
      <p:cxnSp>
        <p:nvCxnSpPr>
          <p:cNvPr id="7" name="标题 1"/>
          <p:cNvCxnSpPr/>
          <p:nvPr/>
        </p:nvCxnSpPr>
        <p:spPr>
          <a:xfrm>
            <a:off x="-134983" y="3247094"/>
            <a:ext cx="12461966" cy="0"/>
          </a:xfrm>
          <a:prstGeom prst="line">
            <a:avLst/>
          </a:prstGeom>
          <a:noFill/>
          <a:ln w="12700" cap="sq">
            <a:solidFill>
              <a:schemeClr val="bg1">
                <a:lumMod val="85000"/>
              </a:schemeClr>
            </a:solidFill>
            <a:miter/>
          </a:ln>
        </p:spPr>
      </p:cxnSp>
      <p:sp>
        <p:nvSpPr>
          <p:cNvPr id="8" name="标题 1"/>
          <p:cNvSpPr txBox="1"/>
          <p:nvPr/>
        </p:nvSpPr>
        <p:spPr>
          <a:xfrm>
            <a:off x="6060000" y="3211094"/>
            <a:ext cx="72000" cy="72000"/>
          </a:xfrm>
          <a:prstGeom prst="ellipse">
            <a:avLst/>
          </a:prstGeom>
          <a:solidFill>
            <a:schemeClr val="bg1">
              <a:lumMod val="85000"/>
            </a:schemeClr>
          </a:solidFill>
          <a:ln w="12700" cap="sq">
            <a:noFill/>
            <a:miter/>
          </a:ln>
        </p:spPr>
        <p:txBody>
          <a:bodyPr vert="horz" wrap="square" lIns="91440" tIns="45720" rIns="91440" bIns="45720" rtlCol="0" anchor="ctr"/>
          <a:lstStyle/>
          <a:p>
            <a:pPr algn="ctr"/>
            <a:endParaRPr kumimoji="1" lang="zh-CN" altLang="en-US"/>
          </a:p>
        </p:txBody>
      </p:sp>
      <p:sp>
        <p:nvSpPr>
          <p:cNvPr id="9" name="标题 1"/>
          <p:cNvSpPr txBox="1"/>
          <p:nvPr/>
        </p:nvSpPr>
        <p:spPr>
          <a:xfrm>
            <a:off x="660400" y="4180526"/>
            <a:ext cx="5040000" cy="1850207"/>
          </a:xfrm>
          <a:prstGeom prst="roundRect">
            <a:avLst>
              <a:gd name="adj" fmla="val 16667"/>
            </a:avLst>
          </a:prstGeom>
          <a:solidFill>
            <a:srgbClr val="D9D9D9">
              <a:alpha val="70000"/>
            </a:srgbClr>
          </a:solidFill>
          <a:ln w="12700" cap="sq">
            <a:noFill/>
            <a:miter/>
          </a:ln>
        </p:spPr>
        <p:txBody>
          <a:bodyPr vert="horz" wrap="square" lIns="91440" tIns="45720" rIns="91440" bIns="45720" rtlCol="0" anchor="ctr"/>
          <a:lstStyle/>
          <a:p>
            <a:pPr algn="ctr"/>
            <a:endParaRPr kumimoji="1" lang="zh-CN" altLang="en-US"/>
          </a:p>
        </p:txBody>
      </p:sp>
      <p:sp>
        <p:nvSpPr>
          <p:cNvPr id="10" name="标题 1"/>
          <p:cNvSpPr txBox="1"/>
          <p:nvPr/>
        </p:nvSpPr>
        <p:spPr>
          <a:xfrm>
            <a:off x="1041023" y="4469928"/>
            <a:ext cx="4279913" cy="1290842"/>
          </a:xfrm>
          <a:prstGeom prst="rect">
            <a:avLst/>
          </a:prstGeom>
          <a:noFill/>
          <a:ln>
            <a:noFill/>
          </a:ln>
        </p:spPr>
        <p:txBody>
          <a:bodyPr vert="horz" wrap="square" lIns="0" tIns="0" rIns="0" bIns="0" rtlCol="0" anchor="t"/>
          <a:lstStyle/>
          <a:p>
            <a:pPr algn="l">
              <a:lnSpc>
                <a:spcPct val="150000"/>
              </a:lnSpc>
            </a:pPr>
            <a:r>
              <a:rPr kumimoji="1" lang="en-US" altLang="zh-CN" sz="2000" dirty="0">
                <a:ln w="12700">
                  <a:noFill/>
                </a:ln>
                <a:solidFill>
                  <a:srgbClr val="262626">
                    <a:alpha val="100000"/>
                  </a:srgbClr>
                </a:solidFill>
                <a:latin typeface="Poppins"/>
                <a:ea typeface="Poppins"/>
                <a:cs typeface="Poppins"/>
              </a:rPr>
              <a:t>El </a:t>
            </a:r>
            <a:r>
              <a:rPr kumimoji="1" lang="en-US" altLang="zh-CN" sz="2000" dirty="0" err="1">
                <a:ln w="12700">
                  <a:noFill/>
                </a:ln>
                <a:solidFill>
                  <a:srgbClr val="262626">
                    <a:alpha val="100000"/>
                  </a:srgbClr>
                </a:solidFill>
                <a:latin typeface="Poppins"/>
                <a:ea typeface="Poppins"/>
                <a:cs typeface="Poppins"/>
              </a:rPr>
              <a:t>chivo</a:t>
            </a:r>
            <a:r>
              <a:rPr kumimoji="1" lang="en-US" altLang="zh-CN" sz="2000" dirty="0">
                <a:ln w="12700">
                  <a:noFill/>
                </a:ln>
                <a:solidFill>
                  <a:srgbClr val="262626">
                    <a:alpha val="100000"/>
                  </a:srgbClr>
                </a:solidFill>
                <a:latin typeface="Poppins"/>
                <a:ea typeface="Poppins"/>
                <a:cs typeface="Poppins"/>
              </a:rPr>
              <a:t> </a:t>
            </a:r>
            <a:r>
              <a:rPr kumimoji="1" lang="en-US" altLang="zh-CN" sz="2000" dirty="0" err="1">
                <a:ln w="12700">
                  <a:noFill/>
                </a:ln>
                <a:solidFill>
                  <a:srgbClr val="262626">
                    <a:alpha val="100000"/>
                  </a:srgbClr>
                </a:solidFill>
                <a:latin typeface="Poppins"/>
                <a:ea typeface="Poppins"/>
                <a:cs typeface="Poppins"/>
              </a:rPr>
              <a:t>expiatorio</a:t>
            </a:r>
            <a:r>
              <a:rPr kumimoji="1" lang="en-US" altLang="zh-CN" sz="2000" dirty="0">
                <a:ln w="12700">
                  <a:noFill/>
                </a:ln>
                <a:solidFill>
                  <a:srgbClr val="262626">
                    <a:alpha val="100000"/>
                  </a:srgbClr>
                </a:solidFill>
                <a:latin typeface="Poppins"/>
                <a:ea typeface="Poppins"/>
                <a:cs typeface="Poppins"/>
              </a:rPr>
              <a:t> </a:t>
            </a:r>
            <a:r>
              <a:rPr kumimoji="1" lang="en-US" altLang="zh-CN" sz="2000" dirty="0" err="1">
                <a:ln w="12700">
                  <a:noFill/>
                </a:ln>
                <a:solidFill>
                  <a:srgbClr val="262626">
                    <a:alpha val="100000"/>
                  </a:srgbClr>
                </a:solidFill>
                <a:latin typeface="Poppins"/>
                <a:ea typeface="Poppins"/>
                <a:cs typeface="Poppins"/>
              </a:rPr>
              <a:t>simbolizaba</a:t>
            </a:r>
            <a:r>
              <a:rPr kumimoji="1" lang="en-US" altLang="zh-CN" sz="2000" dirty="0">
                <a:ln w="12700">
                  <a:noFill/>
                </a:ln>
                <a:solidFill>
                  <a:srgbClr val="262626">
                    <a:alpha val="100000"/>
                  </a:srgbClr>
                </a:solidFill>
                <a:latin typeface="Poppins"/>
                <a:ea typeface="Poppins"/>
                <a:cs typeface="Poppins"/>
              </a:rPr>
              <a:t> la </a:t>
            </a:r>
            <a:r>
              <a:rPr kumimoji="1" lang="en-US" altLang="zh-CN" sz="2000" dirty="0" err="1">
                <a:ln w="12700">
                  <a:noFill/>
                </a:ln>
                <a:solidFill>
                  <a:srgbClr val="262626">
                    <a:alpha val="100000"/>
                  </a:srgbClr>
                </a:solidFill>
                <a:latin typeface="Poppins"/>
                <a:ea typeface="Poppins"/>
                <a:cs typeface="Poppins"/>
              </a:rPr>
              <a:t>carga</a:t>
            </a:r>
            <a:r>
              <a:rPr kumimoji="1" lang="en-US" altLang="zh-CN" sz="2000" dirty="0">
                <a:ln w="12700">
                  <a:noFill/>
                </a:ln>
                <a:solidFill>
                  <a:srgbClr val="262626">
                    <a:alpha val="100000"/>
                  </a:srgbClr>
                </a:solidFill>
                <a:latin typeface="Poppins"/>
                <a:ea typeface="Poppins"/>
                <a:cs typeface="Poppins"/>
              </a:rPr>
              <a:t> de </a:t>
            </a:r>
            <a:r>
              <a:rPr kumimoji="1" lang="en-US" altLang="zh-CN" sz="2000" dirty="0" err="1">
                <a:ln w="12700">
                  <a:noFill/>
                </a:ln>
                <a:solidFill>
                  <a:srgbClr val="262626">
                    <a:alpha val="100000"/>
                  </a:srgbClr>
                </a:solidFill>
                <a:latin typeface="Poppins"/>
                <a:ea typeface="Poppins"/>
                <a:cs typeface="Poppins"/>
              </a:rPr>
              <a:t>nuestros</a:t>
            </a:r>
            <a:r>
              <a:rPr kumimoji="1" lang="en-US" altLang="zh-CN" sz="2000" dirty="0">
                <a:ln w="12700">
                  <a:noFill/>
                </a:ln>
                <a:solidFill>
                  <a:srgbClr val="262626">
                    <a:alpha val="100000"/>
                  </a:srgbClr>
                </a:solidFill>
                <a:latin typeface="Poppins"/>
                <a:ea typeface="Poppins"/>
                <a:cs typeface="Poppins"/>
              </a:rPr>
              <a:t> </a:t>
            </a:r>
            <a:r>
              <a:rPr kumimoji="1" lang="en-US" altLang="zh-CN" sz="2000" dirty="0" err="1">
                <a:ln w="12700">
                  <a:noFill/>
                </a:ln>
                <a:solidFill>
                  <a:srgbClr val="262626">
                    <a:alpha val="100000"/>
                  </a:srgbClr>
                </a:solidFill>
                <a:latin typeface="Poppins"/>
                <a:ea typeface="Poppins"/>
                <a:cs typeface="Poppins"/>
              </a:rPr>
              <a:t>pecados</a:t>
            </a:r>
            <a:r>
              <a:rPr kumimoji="1" lang="en-US" altLang="zh-CN" sz="2000" dirty="0">
                <a:ln w="12700">
                  <a:noFill/>
                </a:ln>
                <a:solidFill>
                  <a:srgbClr val="262626">
                    <a:alpha val="100000"/>
                  </a:srgbClr>
                </a:solidFill>
                <a:latin typeface="Poppins"/>
                <a:ea typeface="Poppins"/>
                <a:cs typeface="Poppins"/>
              </a:rPr>
              <a:t> </a:t>
            </a:r>
            <a:r>
              <a:rPr kumimoji="1" lang="en-US" altLang="zh-CN" sz="2000" dirty="0" err="1">
                <a:ln w="12700">
                  <a:noFill/>
                </a:ln>
                <a:solidFill>
                  <a:srgbClr val="262626">
                    <a:alpha val="100000"/>
                  </a:srgbClr>
                </a:solidFill>
                <a:latin typeface="Poppins"/>
                <a:ea typeface="Poppins"/>
                <a:cs typeface="Poppins"/>
              </a:rPr>
              <a:t>que</a:t>
            </a:r>
            <a:r>
              <a:rPr kumimoji="1" lang="en-US" altLang="zh-CN" sz="2000" dirty="0">
                <a:ln w="12700">
                  <a:noFill/>
                </a:ln>
                <a:solidFill>
                  <a:srgbClr val="262626">
                    <a:alpha val="100000"/>
                  </a:srgbClr>
                </a:solidFill>
                <a:latin typeface="Poppins"/>
                <a:ea typeface="Poppins"/>
                <a:cs typeface="Poppins"/>
              </a:rPr>
              <a:t> Cristo </a:t>
            </a:r>
            <a:r>
              <a:rPr kumimoji="1" lang="en-US" altLang="zh-CN" sz="2000" dirty="0" err="1">
                <a:ln w="12700">
                  <a:noFill/>
                </a:ln>
                <a:solidFill>
                  <a:srgbClr val="262626">
                    <a:alpha val="100000"/>
                  </a:srgbClr>
                </a:solidFill>
                <a:latin typeface="Poppins"/>
                <a:ea typeface="Poppins"/>
                <a:cs typeface="Poppins"/>
              </a:rPr>
              <a:t>llevó</a:t>
            </a:r>
            <a:r>
              <a:rPr kumimoji="1" lang="en-US" altLang="zh-CN" sz="2000" dirty="0">
                <a:ln w="12700">
                  <a:noFill/>
                </a:ln>
                <a:solidFill>
                  <a:srgbClr val="262626">
                    <a:alpha val="100000"/>
                  </a:srgbClr>
                </a:solidFill>
                <a:latin typeface="Poppins"/>
                <a:ea typeface="Poppins"/>
                <a:cs typeface="Poppins"/>
              </a:rPr>
              <a:t> </a:t>
            </a:r>
            <a:r>
              <a:rPr kumimoji="1" lang="en-US" altLang="zh-CN" sz="2000" dirty="0" err="1">
                <a:ln w="12700">
                  <a:noFill/>
                </a:ln>
                <a:solidFill>
                  <a:srgbClr val="262626">
                    <a:alpha val="100000"/>
                  </a:srgbClr>
                </a:solidFill>
                <a:latin typeface="Poppins"/>
                <a:ea typeface="Poppins"/>
                <a:cs typeface="Poppins"/>
              </a:rPr>
              <a:t>sobre</a:t>
            </a:r>
            <a:r>
              <a:rPr kumimoji="1" lang="en-US" altLang="zh-CN" sz="2000" dirty="0">
                <a:ln w="12700">
                  <a:noFill/>
                </a:ln>
                <a:solidFill>
                  <a:srgbClr val="262626">
                    <a:alpha val="100000"/>
                  </a:srgbClr>
                </a:solidFill>
                <a:latin typeface="Poppins"/>
                <a:ea typeface="Poppins"/>
                <a:cs typeface="Poppins"/>
              </a:rPr>
              <a:t> </a:t>
            </a:r>
            <a:r>
              <a:rPr kumimoji="1" lang="en-US" altLang="zh-CN" sz="2000" dirty="0" err="1">
                <a:ln w="12700">
                  <a:noFill/>
                </a:ln>
                <a:solidFill>
                  <a:srgbClr val="262626">
                    <a:alpha val="100000"/>
                  </a:srgbClr>
                </a:solidFill>
                <a:latin typeface="Poppins"/>
                <a:ea typeface="Poppins"/>
                <a:cs typeface="Poppins"/>
              </a:rPr>
              <a:t>sí</a:t>
            </a:r>
            <a:r>
              <a:rPr kumimoji="1" lang="en-US" altLang="zh-CN" sz="2000" dirty="0">
                <a:ln w="12700">
                  <a:noFill/>
                </a:ln>
                <a:solidFill>
                  <a:srgbClr val="262626">
                    <a:alpha val="100000"/>
                  </a:srgbClr>
                </a:solidFill>
                <a:latin typeface="Poppins"/>
                <a:ea typeface="Poppins"/>
                <a:cs typeface="Poppins"/>
              </a:rPr>
              <a:t>.</a:t>
            </a:r>
            <a:endParaRPr kumimoji="1" lang="zh-CN" altLang="en-US" sz="2800" dirty="0"/>
          </a:p>
        </p:txBody>
      </p:sp>
      <p:sp>
        <p:nvSpPr>
          <p:cNvPr id="11" name="标题 1"/>
          <p:cNvSpPr txBox="1"/>
          <p:nvPr/>
        </p:nvSpPr>
        <p:spPr>
          <a:xfrm>
            <a:off x="2859447" y="2931152"/>
            <a:ext cx="615600" cy="684000"/>
          </a:xfrm>
          <a:custGeom>
            <a:avLst/>
            <a:gdLst>
              <a:gd name="connsiteX0" fmla="*/ 2424113 w 3143250"/>
              <a:gd name="connsiteY0" fmla="*/ 3048000 h 3448681"/>
              <a:gd name="connsiteX1" fmla="*/ 1897285 w 3143250"/>
              <a:gd name="connsiteY1" fmla="*/ 3048000 h 3448681"/>
              <a:gd name="connsiteX2" fmla="*/ 1834229 w 3143250"/>
              <a:gd name="connsiteY2" fmla="*/ 3093053 h 3448681"/>
              <a:gd name="connsiteX3" fmla="*/ 1493330 w 3143250"/>
              <a:gd name="connsiteY3" fmla="*/ 3441287 h 3448681"/>
              <a:gd name="connsiteX4" fmla="*/ 1403547 w 3143250"/>
              <a:gd name="connsiteY4" fmla="*/ 3412484 h 3448681"/>
              <a:gd name="connsiteX5" fmla="*/ 1398842 w 3143250"/>
              <a:gd name="connsiteY5" fmla="*/ 3363278 h 3448681"/>
              <a:gd name="connsiteX6" fmla="*/ 1269111 w 3143250"/>
              <a:gd name="connsiteY6" fmla="*/ 3052667 h 3448681"/>
              <a:gd name="connsiteX7" fmla="*/ 1244632 w 3143250"/>
              <a:gd name="connsiteY7" fmla="*/ 3048000 h 3448681"/>
              <a:gd name="connsiteX8" fmla="*/ 719138 w 3143250"/>
              <a:gd name="connsiteY8" fmla="*/ 3048000 h 3448681"/>
              <a:gd name="connsiteX9" fmla="*/ 0 w 3143250"/>
              <a:gd name="connsiteY9" fmla="*/ 2328863 h 3448681"/>
              <a:gd name="connsiteX10" fmla="*/ 0 w 3143250"/>
              <a:gd name="connsiteY10" fmla="*/ 719138 h 3448681"/>
              <a:gd name="connsiteX11" fmla="*/ 719138 w 3143250"/>
              <a:gd name="connsiteY11" fmla="*/ 0 h 3448681"/>
              <a:gd name="connsiteX12" fmla="*/ 2424113 w 3143250"/>
              <a:gd name="connsiteY12" fmla="*/ 0 h 3448681"/>
              <a:gd name="connsiteX13" fmla="*/ 3143250 w 3143250"/>
              <a:gd name="connsiteY13" fmla="*/ 719138 h 3448681"/>
              <a:gd name="connsiteX14" fmla="*/ 3143250 w 3143250"/>
              <a:gd name="connsiteY14" fmla="*/ 2328863 h 3448681"/>
              <a:gd name="connsiteX15" fmla="*/ 2424113 w 3143250"/>
              <a:gd name="connsiteY15" fmla="*/ 3048000 h 3448681"/>
            </a:gdLst>
            <a:ahLst/>
            <a:cxnLst/>
            <a:rect l="l" t="t" r="r" b="b"/>
            <a:pathLst>
              <a:path w="3143250" h="3448681">
                <a:moveTo>
                  <a:pt x="2424113" y="3048000"/>
                </a:moveTo>
                <a:lnTo>
                  <a:pt x="1897285" y="3048000"/>
                </a:lnTo>
                <a:cubicBezTo>
                  <a:pt x="1868805" y="3048010"/>
                  <a:pt x="1843468" y="3066107"/>
                  <a:pt x="1834229" y="3093053"/>
                </a:cubicBezTo>
                <a:cubicBezTo>
                  <a:pt x="1770888" y="3270314"/>
                  <a:pt x="1615154" y="3380041"/>
                  <a:pt x="1493330" y="3441287"/>
                </a:cubicBezTo>
                <a:cubicBezTo>
                  <a:pt x="1460583" y="3458128"/>
                  <a:pt x="1420387" y="3445231"/>
                  <a:pt x="1403547" y="3412484"/>
                </a:cubicBezTo>
                <a:cubicBezTo>
                  <a:pt x="1395727" y="3397291"/>
                  <a:pt x="1394041" y="3379680"/>
                  <a:pt x="1398842" y="3363278"/>
                </a:cubicBezTo>
                <a:cubicBezTo>
                  <a:pt x="1430750" y="3257550"/>
                  <a:pt x="1432465" y="3120199"/>
                  <a:pt x="1269111" y="3052667"/>
                </a:cubicBezTo>
                <a:cubicBezTo>
                  <a:pt x="1261339" y="3049505"/>
                  <a:pt x="1253023" y="3047914"/>
                  <a:pt x="1244632" y="3048000"/>
                </a:cubicBezTo>
                <a:lnTo>
                  <a:pt x="719138" y="3048000"/>
                </a:lnTo>
                <a:cubicBezTo>
                  <a:pt x="321969" y="3048000"/>
                  <a:pt x="0" y="2726036"/>
                  <a:pt x="0" y="2328863"/>
                </a:cubicBezTo>
                <a:lnTo>
                  <a:pt x="0" y="719138"/>
                </a:lnTo>
                <a:cubicBezTo>
                  <a:pt x="0" y="321969"/>
                  <a:pt x="321969" y="0"/>
                  <a:pt x="719138" y="0"/>
                </a:cubicBezTo>
                <a:lnTo>
                  <a:pt x="2424113" y="0"/>
                </a:lnTo>
                <a:cubicBezTo>
                  <a:pt x="2821286" y="0"/>
                  <a:pt x="3143250" y="321969"/>
                  <a:pt x="3143250" y="719138"/>
                </a:cubicBezTo>
                <a:lnTo>
                  <a:pt x="3143250" y="2328863"/>
                </a:lnTo>
                <a:cubicBezTo>
                  <a:pt x="3143250" y="2726036"/>
                  <a:pt x="2821286" y="3048000"/>
                  <a:pt x="2424113" y="3048000"/>
                </a:cubicBezTo>
                <a:close/>
              </a:path>
            </a:pathLst>
          </a:custGeom>
          <a:solidFill>
            <a:schemeClr val="accent1"/>
          </a:solidFill>
          <a:ln w="9525" cap="flat">
            <a:noFill/>
            <a:miter/>
          </a:ln>
        </p:spPr>
        <p:txBody>
          <a:bodyPr vert="horz" wrap="square" lIns="91440" tIns="45720" rIns="91440" bIns="45720" rtlCol="0" anchor="ctr"/>
          <a:lstStyle/>
          <a:p>
            <a:pPr algn="l"/>
            <a:endParaRPr kumimoji="1" lang="zh-CN" altLang="en-US"/>
          </a:p>
        </p:txBody>
      </p:sp>
      <p:sp>
        <p:nvSpPr>
          <p:cNvPr id="12" name="标题 1"/>
          <p:cNvSpPr txBox="1"/>
          <p:nvPr/>
        </p:nvSpPr>
        <p:spPr>
          <a:xfrm>
            <a:off x="2979094" y="3069136"/>
            <a:ext cx="376306" cy="329450"/>
          </a:xfrm>
          <a:custGeom>
            <a:avLst/>
            <a:gdLst>
              <a:gd name="connsiteX0" fmla="*/ 411293 w 822401"/>
              <a:gd name="connsiteY0" fmla="*/ 234366 h 720000"/>
              <a:gd name="connsiteX1" fmla="*/ 536928 w 822401"/>
              <a:gd name="connsiteY1" fmla="*/ 360000 h 720000"/>
              <a:gd name="connsiteX2" fmla="*/ 411293 w 822401"/>
              <a:gd name="connsiteY2" fmla="*/ 485635 h 720000"/>
              <a:gd name="connsiteX3" fmla="*/ 285659 w 822401"/>
              <a:gd name="connsiteY3" fmla="*/ 360000 h 720000"/>
              <a:gd name="connsiteX4" fmla="*/ 411293 w 822401"/>
              <a:gd name="connsiteY4" fmla="*/ 234366 h 720000"/>
              <a:gd name="connsiteX5" fmla="*/ 411293 w 822401"/>
              <a:gd name="connsiteY5" fmla="*/ 178938 h 720000"/>
              <a:gd name="connsiteX6" fmla="*/ 230231 w 822401"/>
              <a:gd name="connsiteY6" fmla="*/ 360000 h 720000"/>
              <a:gd name="connsiteX7" fmla="*/ 411293 w 822401"/>
              <a:gd name="connsiteY7" fmla="*/ 541063 h 720000"/>
              <a:gd name="connsiteX8" fmla="*/ 592355 w 822401"/>
              <a:gd name="connsiteY8" fmla="*/ 360000 h 720000"/>
              <a:gd name="connsiteX9" fmla="*/ 411293 w 822401"/>
              <a:gd name="connsiteY9" fmla="*/ 178938 h 720000"/>
              <a:gd name="connsiteX10" fmla="*/ 219884 w 822401"/>
              <a:gd name="connsiteY10" fmla="*/ 0 h 720000"/>
              <a:gd name="connsiteX11" fmla="*/ 602517 w 822401"/>
              <a:gd name="connsiteY11" fmla="*/ 0 h 720000"/>
              <a:gd name="connsiteX12" fmla="*/ 627275 w 822401"/>
              <a:gd name="connsiteY12" fmla="*/ 14319 h 720000"/>
              <a:gd name="connsiteX13" fmla="*/ 818591 w 822401"/>
              <a:gd name="connsiteY13" fmla="*/ 345682 h 720000"/>
              <a:gd name="connsiteX14" fmla="*/ 818591 w 822401"/>
              <a:gd name="connsiteY14" fmla="*/ 374319 h 720000"/>
              <a:gd name="connsiteX15" fmla="*/ 627367 w 822401"/>
              <a:gd name="connsiteY15" fmla="*/ 705682 h 720000"/>
              <a:gd name="connsiteX16" fmla="*/ 602609 w 822401"/>
              <a:gd name="connsiteY16" fmla="*/ 720000 h 720000"/>
              <a:gd name="connsiteX17" fmla="*/ 219977 w 822401"/>
              <a:gd name="connsiteY17" fmla="*/ 720000 h 720000"/>
              <a:gd name="connsiteX18" fmla="*/ 195219 w 822401"/>
              <a:gd name="connsiteY18" fmla="*/ 705682 h 720000"/>
              <a:gd name="connsiteX19" fmla="*/ 3811 w 822401"/>
              <a:gd name="connsiteY19" fmla="*/ 374319 h 720000"/>
              <a:gd name="connsiteX20" fmla="*/ 3811 w 822401"/>
              <a:gd name="connsiteY20" fmla="*/ 345682 h 720000"/>
              <a:gd name="connsiteX21" fmla="*/ 195127 w 822401"/>
              <a:gd name="connsiteY21" fmla="*/ 14319 h 720000"/>
              <a:gd name="connsiteX22" fmla="*/ 219884 w 822401"/>
              <a:gd name="connsiteY22" fmla="*/ 0 h 720000"/>
            </a:gdLst>
            <a:ahLst/>
            <a:cxnLst/>
            <a:rect l="l" t="t" r="r" b="b"/>
            <a:pathLst>
              <a:path w="822401" h="720000">
                <a:moveTo>
                  <a:pt x="411293" y="234366"/>
                </a:moveTo>
                <a:cubicBezTo>
                  <a:pt x="480577" y="234366"/>
                  <a:pt x="536928" y="290716"/>
                  <a:pt x="536928" y="360000"/>
                </a:cubicBezTo>
                <a:cubicBezTo>
                  <a:pt x="536928" y="429284"/>
                  <a:pt x="480577" y="485635"/>
                  <a:pt x="411293" y="485635"/>
                </a:cubicBezTo>
                <a:cubicBezTo>
                  <a:pt x="342009" y="485635"/>
                  <a:pt x="285659" y="429284"/>
                  <a:pt x="285659" y="360000"/>
                </a:cubicBezTo>
                <a:cubicBezTo>
                  <a:pt x="285659" y="290716"/>
                  <a:pt x="342009" y="234366"/>
                  <a:pt x="411293" y="234366"/>
                </a:cubicBezTo>
                <a:close/>
                <a:moveTo>
                  <a:pt x="411293" y="178938"/>
                </a:moveTo>
                <a:cubicBezTo>
                  <a:pt x="311432" y="178938"/>
                  <a:pt x="230231" y="260139"/>
                  <a:pt x="230231" y="360000"/>
                </a:cubicBezTo>
                <a:cubicBezTo>
                  <a:pt x="230231" y="459862"/>
                  <a:pt x="311432" y="541063"/>
                  <a:pt x="411293" y="541063"/>
                </a:cubicBezTo>
                <a:cubicBezTo>
                  <a:pt x="511154" y="541063"/>
                  <a:pt x="592355" y="459862"/>
                  <a:pt x="592355" y="360000"/>
                </a:cubicBezTo>
                <a:cubicBezTo>
                  <a:pt x="592355" y="260139"/>
                  <a:pt x="511154" y="178938"/>
                  <a:pt x="411293" y="178938"/>
                </a:cubicBezTo>
                <a:close/>
                <a:moveTo>
                  <a:pt x="219884" y="0"/>
                </a:moveTo>
                <a:lnTo>
                  <a:pt x="602517" y="0"/>
                </a:lnTo>
                <a:cubicBezTo>
                  <a:pt x="612679" y="0"/>
                  <a:pt x="622194" y="5451"/>
                  <a:pt x="627275" y="14319"/>
                </a:cubicBezTo>
                <a:lnTo>
                  <a:pt x="818591" y="345682"/>
                </a:lnTo>
                <a:cubicBezTo>
                  <a:pt x="823672" y="354550"/>
                  <a:pt x="823672" y="365451"/>
                  <a:pt x="818591" y="374319"/>
                </a:cubicBezTo>
                <a:lnTo>
                  <a:pt x="627367" y="705682"/>
                </a:lnTo>
                <a:cubicBezTo>
                  <a:pt x="622286" y="714550"/>
                  <a:pt x="612771" y="720000"/>
                  <a:pt x="602609" y="720000"/>
                </a:cubicBezTo>
                <a:lnTo>
                  <a:pt x="219977" y="720000"/>
                </a:lnTo>
                <a:cubicBezTo>
                  <a:pt x="209815" y="720000"/>
                  <a:pt x="200300" y="714550"/>
                  <a:pt x="195219" y="705682"/>
                </a:cubicBezTo>
                <a:lnTo>
                  <a:pt x="3811" y="374319"/>
                </a:lnTo>
                <a:cubicBezTo>
                  <a:pt x="-1270" y="365543"/>
                  <a:pt x="-1270" y="354550"/>
                  <a:pt x="3811" y="345682"/>
                </a:cubicBezTo>
                <a:lnTo>
                  <a:pt x="195127" y="14319"/>
                </a:lnTo>
                <a:cubicBezTo>
                  <a:pt x="200208" y="5451"/>
                  <a:pt x="209723" y="0"/>
                  <a:pt x="219884" y="0"/>
                </a:cubicBezTo>
                <a:close/>
              </a:path>
            </a:pathLst>
          </a:custGeom>
          <a:solidFill>
            <a:schemeClr val="bg1"/>
          </a:solidFill>
          <a:ln cap="sq">
            <a:noFill/>
          </a:ln>
        </p:spPr>
        <p:txBody>
          <a:bodyPr vert="horz" wrap="square" lIns="91440" tIns="45720" rIns="91440" bIns="45720" rtlCol="0" anchor="t"/>
          <a:lstStyle/>
          <a:p>
            <a:pPr algn="l"/>
            <a:endParaRPr kumimoji="1" lang="zh-CN" altLang="en-US"/>
          </a:p>
        </p:txBody>
      </p:sp>
      <p:grpSp>
        <p:nvGrpSpPr>
          <p:cNvPr id="24" name="Grupo 23"/>
          <p:cNvGrpSpPr/>
          <p:nvPr/>
        </p:nvGrpSpPr>
        <p:grpSpPr>
          <a:xfrm>
            <a:off x="7036944" y="1124667"/>
            <a:ext cx="615600" cy="684000"/>
            <a:chOff x="6859523" y="716014"/>
            <a:chExt cx="615600" cy="684000"/>
          </a:xfrm>
        </p:grpSpPr>
        <p:sp>
          <p:nvSpPr>
            <p:cNvPr id="13" name="标题 1"/>
            <p:cNvSpPr txBox="1"/>
            <p:nvPr/>
          </p:nvSpPr>
          <p:spPr>
            <a:xfrm>
              <a:off x="6859523" y="716014"/>
              <a:ext cx="615600" cy="684000"/>
            </a:xfrm>
            <a:custGeom>
              <a:avLst/>
              <a:gdLst>
                <a:gd name="connsiteX0" fmla="*/ 2424113 w 3143250"/>
                <a:gd name="connsiteY0" fmla="*/ 3048000 h 3448681"/>
                <a:gd name="connsiteX1" fmla="*/ 1897285 w 3143250"/>
                <a:gd name="connsiteY1" fmla="*/ 3048000 h 3448681"/>
                <a:gd name="connsiteX2" fmla="*/ 1834229 w 3143250"/>
                <a:gd name="connsiteY2" fmla="*/ 3093053 h 3448681"/>
                <a:gd name="connsiteX3" fmla="*/ 1493330 w 3143250"/>
                <a:gd name="connsiteY3" fmla="*/ 3441287 h 3448681"/>
                <a:gd name="connsiteX4" fmla="*/ 1403547 w 3143250"/>
                <a:gd name="connsiteY4" fmla="*/ 3412484 h 3448681"/>
                <a:gd name="connsiteX5" fmla="*/ 1398842 w 3143250"/>
                <a:gd name="connsiteY5" fmla="*/ 3363278 h 3448681"/>
                <a:gd name="connsiteX6" fmla="*/ 1269111 w 3143250"/>
                <a:gd name="connsiteY6" fmla="*/ 3052667 h 3448681"/>
                <a:gd name="connsiteX7" fmla="*/ 1244632 w 3143250"/>
                <a:gd name="connsiteY7" fmla="*/ 3048000 h 3448681"/>
                <a:gd name="connsiteX8" fmla="*/ 719138 w 3143250"/>
                <a:gd name="connsiteY8" fmla="*/ 3048000 h 3448681"/>
                <a:gd name="connsiteX9" fmla="*/ 0 w 3143250"/>
                <a:gd name="connsiteY9" fmla="*/ 2328863 h 3448681"/>
                <a:gd name="connsiteX10" fmla="*/ 0 w 3143250"/>
                <a:gd name="connsiteY10" fmla="*/ 719138 h 3448681"/>
                <a:gd name="connsiteX11" fmla="*/ 719138 w 3143250"/>
                <a:gd name="connsiteY11" fmla="*/ 0 h 3448681"/>
                <a:gd name="connsiteX12" fmla="*/ 2424113 w 3143250"/>
                <a:gd name="connsiteY12" fmla="*/ 0 h 3448681"/>
                <a:gd name="connsiteX13" fmla="*/ 3143250 w 3143250"/>
                <a:gd name="connsiteY13" fmla="*/ 719138 h 3448681"/>
                <a:gd name="connsiteX14" fmla="*/ 3143250 w 3143250"/>
                <a:gd name="connsiteY14" fmla="*/ 2328863 h 3448681"/>
                <a:gd name="connsiteX15" fmla="*/ 2424113 w 3143250"/>
                <a:gd name="connsiteY15" fmla="*/ 3048000 h 3448681"/>
              </a:gdLst>
              <a:ahLst/>
              <a:cxnLst/>
              <a:rect l="l" t="t" r="r" b="b"/>
              <a:pathLst>
                <a:path w="3143250" h="3448681">
                  <a:moveTo>
                    <a:pt x="2424113" y="3048000"/>
                  </a:moveTo>
                  <a:lnTo>
                    <a:pt x="1897285" y="3048000"/>
                  </a:lnTo>
                  <a:cubicBezTo>
                    <a:pt x="1868805" y="3048010"/>
                    <a:pt x="1843468" y="3066107"/>
                    <a:pt x="1834229" y="3093053"/>
                  </a:cubicBezTo>
                  <a:cubicBezTo>
                    <a:pt x="1770888" y="3270314"/>
                    <a:pt x="1615154" y="3380041"/>
                    <a:pt x="1493330" y="3441287"/>
                  </a:cubicBezTo>
                  <a:cubicBezTo>
                    <a:pt x="1460583" y="3458128"/>
                    <a:pt x="1420387" y="3445231"/>
                    <a:pt x="1403547" y="3412484"/>
                  </a:cubicBezTo>
                  <a:cubicBezTo>
                    <a:pt x="1395727" y="3397291"/>
                    <a:pt x="1394041" y="3379680"/>
                    <a:pt x="1398842" y="3363278"/>
                  </a:cubicBezTo>
                  <a:cubicBezTo>
                    <a:pt x="1430750" y="3257550"/>
                    <a:pt x="1432465" y="3120199"/>
                    <a:pt x="1269111" y="3052667"/>
                  </a:cubicBezTo>
                  <a:cubicBezTo>
                    <a:pt x="1261339" y="3049505"/>
                    <a:pt x="1253023" y="3047914"/>
                    <a:pt x="1244632" y="3048000"/>
                  </a:cubicBezTo>
                  <a:lnTo>
                    <a:pt x="719138" y="3048000"/>
                  </a:lnTo>
                  <a:cubicBezTo>
                    <a:pt x="321969" y="3048000"/>
                    <a:pt x="0" y="2726036"/>
                    <a:pt x="0" y="2328863"/>
                  </a:cubicBezTo>
                  <a:lnTo>
                    <a:pt x="0" y="719138"/>
                  </a:lnTo>
                  <a:cubicBezTo>
                    <a:pt x="0" y="321969"/>
                    <a:pt x="321969" y="0"/>
                    <a:pt x="719138" y="0"/>
                  </a:cubicBezTo>
                  <a:lnTo>
                    <a:pt x="2424113" y="0"/>
                  </a:lnTo>
                  <a:cubicBezTo>
                    <a:pt x="2821286" y="0"/>
                    <a:pt x="3143250" y="321969"/>
                    <a:pt x="3143250" y="719138"/>
                  </a:cubicBezTo>
                  <a:lnTo>
                    <a:pt x="3143250" y="2328863"/>
                  </a:lnTo>
                  <a:cubicBezTo>
                    <a:pt x="3143250" y="2726036"/>
                    <a:pt x="2821286" y="3048000"/>
                    <a:pt x="2424113" y="3048000"/>
                  </a:cubicBezTo>
                  <a:close/>
                </a:path>
              </a:pathLst>
            </a:custGeom>
            <a:solidFill>
              <a:schemeClr val="accent2"/>
            </a:solidFill>
            <a:ln w="9525" cap="flat">
              <a:noFill/>
              <a:miter/>
            </a:ln>
          </p:spPr>
          <p:txBody>
            <a:bodyPr vert="horz" wrap="square" lIns="91440" tIns="45720" rIns="91440" bIns="45720" rtlCol="0" anchor="ctr"/>
            <a:lstStyle/>
            <a:p>
              <a:pPr algn="l"/>
              <a:endParaRPr kumimoji="1" lang="zh-CN" altLang="en-US"/>
            </a:p>
          </p:txBody>
        </p:sp>
        <p:sp>
          <p:nvSpPr>
            <p:cNvPr id="14" name="标题 1"/>
            <p:cNvSpPr txBox="1"/>
            <p:nvPr/>
          </p:nvSpPr>
          <p:spPr>
            <a:xfrm>
              <a:off x="6979171" y="834139"/>
              <a:ext cx="376304" cy="315004"/>
            </a:xfrm>
            <a:custGeom>
              <a:avLst/>
              <a:gdLst>
                <a:gd name="connsiteX0" fmla="*/ 114387 w 870468"/>
                <a:gd name="connsiteY0" fmla="*/ 394297 h 720000"/>
                <a:gd name="connsiteX1" fmla="*/ 125598 w 870468"/>
                <a:gd name="connsiteY1" fmla="*/ 421319 h 720000"/>
                <a:gd name="connsiteX2" fmla="*/ 153878 w 870468"/>
                <a:gd name="connsiteY2" fmla="*/ 433051 h 720000"/>
                <a:gd name="connsiteX3" fmla="*/ 449972 w 870468"/>
                <a:gd name="connsiteY3" fmla="*/ 433051 h 720000"/>
                <a:gd name="connsiteX4" fmla="*/ 478295 w 870468"/>
                <a:gd name="connsiteY4" fmla="*/ 421319 h 720000"/>
                <a:gd name="connsiteX5" fmla="*/ 489465 w 870468"/>
                <a:gd name="connsiteY5" fmla="*/ 394297 h 720000"/>
                <a:gd name="connsiteX6" fmla="*/ 116266 w 870468"/>
                <a:gd name="connsiteY6" fmla="*/ 68594 h 720000"/>
                <a:gd name="connsiteX7" fmla="*/ 68708 w 870468"/>
                <a:gd name="connsiteY7" fmla="*/ 116152 h 720000"/>
                <a:gd name="connsiteX8" fmla="*/ 68708 w 870468"/>
                <a:gd name="connsiteY8" fmla="*/ 241561 h 720000"/>
                <a:gd name="connsiteX9" fmla="*/ 801875 w 870468"/>
                <a:gd name="connsiteY9" fmla="*/ 241561 h 720000"/>
                <a:gd name="connsiteX10" fmla="*/ 801875 w 870468"/>
                <a:gd name="connsiteY10" fmla="*/ 116152 h 720000"/>
                <a:gd name="connsiteX11" fmla="*/ 754317 w 870468"/>
                <a:gd name="connsiteY11" fmla="*/ 68594 h 720000"/>
                <a:gd name="connsiteX12" fmla="*/ 598821 w 870468"/>
                <a:gd name="connsiteY12" fmla="*/ 68594 h 720000"/>
                <a:gd name="connsiteX13" fmla="*/ 116266 w 870468"/>
                <a:gd name="connsiteY13" fmla="*/ 0 h 720000"/>
                <a:gd name="connsiteX14" fmla="*/ 598821 w 870468"/>
                <a:gd name="connsiteY14" fmla="*/ 0 h 720000"/>
                <a:gd name="connsiteX15" fmla="*/ 754317 w 870468"/>
                <a:gd name="connsiteY15" fmla="*/ 0 h 720000"/>
                <a:gd name="connsiteX16" fmla="*/ 870468 w 870468"/>
                <a:gd name="connsiteY16" fmla="*/ 116152 h 720000"/>
                <a:gd name="connsiteX17" fmla="*/ 870468 w 870468"/>
                <a:gd name="connsiteY17" fmla="*/ 360001 h 720000"/>
                <a:gd name="connsiteX18" fmla="*/ 870468 w 870468"/>
                <a:gd name="connsiteY18" fmla="*/ 603736 h 720000"/>
                <a:gd name="connsiteX19" fmla="*/ 754317 w 870468"/>
                <a:gd name="connsiteY19" fmla="*/ 720000 h 720000"/>
                <a:gd name="connsiteX20" fmla="*/ 598821 w 870468"/>
                <a:gd name="connsiteY20" fmla="*/ 720000 h 720000"/>
                <a:gd name="connsiteX21" fmla="*/ 116266 w 870468"/>
                <a:gd name="connsiteY21" fmla="*/ 720000 h 720000"/>
                <a:gd name="connsiteX22" fmla="*/ 115 w 870468"/>
                <a:gd name="connsiteY22" fmla="*/ 603850 h 720000"/>
                <a:gd name="connsiteX23" fmla="*/ 115 w 870468"/>
                <a:gd name="connsiteY23" fmla="*/ 360279 h 720000"/>
                <a:gd name="connsiteX24" fmla="*/ 0 w 870468"/>
                <a:gd name="connsiteY24" fmla="*/ 360001 h 720000"/>
                <a:gd name="connsiteX25" fmla="*/ 115 w 870468"/>
                <a:gd name="connsiteY25" fmla="*/ 359723 h 720000"/>
                <a:gd name="connsiteX26" fmla="*/ 115 w 870468"/>
                <a:gd name="connsiteY26" fmla="*/ 116152 h 720000"/>
                <a:gd name="connsiteX27" fmla="*/ 116266 w 870468"/>
                <a:gd name="connsiteY27" fmla="*/ 0 h 720000"/>
              </a:gdLst>
              <a:ahLst/>
              <a:cxnLst/>
              <a:rect l="l" t="t" r="r" b="b"/>
              <a:pathLst>
                <a:path w="870468" h="720000">
                  <a:moveTo>
                    <a:pt x="114387" y="394297"/>
                  </a:moveTo>
                  <a:lnTo>
                    <a:pt x="125598" y="421319"/>
                  </a:lnTo>
                  <a:cubicBezTo>
                    <a:pt x="132843" y="428564"/>
                    <a:pt x="142846" y="433051"/>
                    <a:pt x="153878" y="433051"/>
                  </a:cubicBezTo>
                  <a:lnTo>
                    <a:pt x="449972" y="433051"/>
                  </a:lnTo>
                  <a:cubicBezTo>
                    <a:pt x="461061" y="433051"/>
                    <a:pt x="471064" y="428564"/>
                    <a:pt x="478295" y="421319"/>
                  </a:cubicBezTo>
                  <a:lnTo>
                    <a:pt x="489465" y="394297"/>
                  </a:lnTo>
                  <a:close/>
                  <a:moveTo>
                    <a:pt x="116266" y="68594"/>
                  </a:moveTo>
                  <a:cubicBezTo>
                    <a:pt x="89972" y="68594"/>
                    <a:pt x="68708" y="89972"/>
                    <a:pt x="68708" y="116152"/>
                  </a:cubicBezTo>
                  <a:lnTo>
                    <a:pt x="68708" y="241561"/>
                  </a:lnTo>
                  <a:lnTo>
                    <a:pt x="801875" y="241561"/>
                  </a:lnTo>
                  <a:lnTo>
                    <a:pt x="801875" y="116152"/>
                  </a:lnTo>
                  <a:cubicBezTo>
                    <a:pt x="801875" y="89858"/>
                    <a:pt x="780497" y="68594"/>
                    <a:pt x="754317" y="68594"/>
                  </a:cubicBezTo>
                  <a:lnTo>
                    <a:pt x="598821" y="68594"/>
                  </a:lnTo>
                  <a:close/>
                  <a:moveTo>
                    <a:pt x="116266" y="0"/>
                  </a:moveTo>
                  <a:lnTo>
                    <a:pt x="598821" y="0"/>
                  </a:lnTo>
                  <a:lnTo>
                    <a:pt x="754317" y="0"/>
                  </a:lnTo>
                  <a:cubicBezTo>
                    <a:pt x="818338" y="0"/>
                    <a:pt x="870468" y="52131"/>
                    <a:pt x="870468" y="116152"/>
                  </a:cubicBezTo>
                  <a:lnTo>
                    <a:pt x="870468" y="360001"/>
                  </a:lnTo>
                  <a:lnTo>
                    <a:pt x="870468" y="603736"/>
                  </a:lnTo>
                  <a:cubicBezTo>
                    <a:pt x="870468" y="667870"/>
                    <a:pt x="818338" y="720000"/>
                    <a:pt x="754317" y="720000"/>
                  </a:cubicBezTo>
                  <a:lnTo>
                    <a:pt x="598821" y="720000"/>
                  </a:lnTo>
                  <a:lnTo>
                    <a:pt x="116266" y="720000"/>
                  </a:lnTo>
                  <a:cubicBezTo>
                    <a:pt x="52246" y="720000"/>
                    <a:pt x="115" y="667870"/>
                    <a:pt x="115" y="603850"/>
                  </a:cubicBezTo>
                  <a:lnTo>
                    <a:pt x="115" y="360279"/>
                  </a:lnTo>
                  <a:lnTo>
                    <a:pt x="0" y="360001"/>
                  </a:lnTo>
                  <a:lnTo>
                    <a:pt x="115" y="359723"/>
                  </a:lnTo>
                  <a:lnTo>
                    <a:pt x="115" y="116152"/>
                  </a:lnTo>
                  <a:cubicBezTo>
                    <a:pt x="115" y="52131"/>
                    <a:pt x="52246" y="0"/>
                    <a:pt x="116266" y="0"/>
                  </a:cubicBezTo>
                  <a:close/>
                </a:path>
              </a:pathLst>
            </a:custGeom>
            <a:solidFill>
              <a:schemeClr val="bg1"/>
            </a:solidFill>
            <a:ln cap="sq">
              <a:noFill/>
            </a:ln>
          </p:spPr>
          <p:txBody>
            <a:bodyPr vert="horz" wrap="square" lIns="91440" tIns="45720" rIns="91440" bIns="45720" rtlCol="0" anchor="t"/>
            <a:lstStyle/>
            <a:p>
              <a:pPr algn="l"/>
              <a:endParaRPr kumimoji="1" lang="zh-CN" altLang="en-US"/>
            </a:p>
          </p:txBody>
        </p:sp>
      </p:grpSp>
      <p:sp>
        <p:nvSpPr>
          <p:cNvPr id="15" name="标题 1"/>
          <p:cNvSpPr txBox="1"/>
          <p:nvPr/>
        </p:nvSpPr>
        <p:spPr>
          <a:xfrm>
            <a:off x="6426200" y="1926792"/>
            <a:ext cx="5040000" cy="3810665"/>
          </a:xfrm>
          <a:prstGeom prst="roundRect">
            <a:avLst>
              <a:gd name="adj" fmla="val 11235"/>
            </a:avLst>
          </a:prstGeom>
          <a:solidFill>
            <a:schemeClr val="bg1">
              <a:lumMod val="95000"/>
            </a:schemeClr>
          </a:solidFill>
          <a:ln w="12700" cap="sq">
            <a:noFill/>
            <a:miter/>
          </a:ln>
        </p:spPr>
        <p:txBody>
          <a:bodyPr vert="horz" wrap="square" lIns="91440" tIns="45720" rIns="91440" bIns="45720" rtlCol="0" anchor="ctr"/>
          <a:lstStyle/>
          <a:p>
            <a:pPr algn="ctr"/>
            <a:endParaRPr kumimoji="1" lang="zh-CN" altLang="en-US"/>
          </a:p>
        </p:txBody>
      </p:sp>
      <p:sp>
        <p:nvSpPr>
          <p:cNvPr id="16" name="标题 1"/>
          <p:cNvSpPr txBox="1"/>
          <p:nvPr/>
        </p:nvSpPr>
        <p:spPr>
          <a:xfrm>
            <a:off x="6426200" y="2488641"/>
            <a:ext cx="5040000" cy="3382944"/>
          </a:xfrm>
          <a:prstGeom prst="roundRect">
            <a:avLst>
              <a:gd name="adj" fmla="val 16667"/>
            </a:avLst>
          </a:prstGeom>
          <a:solidFill>
            <a:srgbClr val="002060">
              <a:alpha val="70000"/>
            </a:srgbClr>
          </a:solidFill>
          <a:ln w="12700" cap="sq">
            <a:noFill/>
            <a:miter/>
          </a:ln>
        </p:spPr>
        <p:txBody>
          <a:bodyPr vert="horz" wrap="square" lIns="91440" tIns="45720" rIns="91440" bIns="45720" rtlCol="0" anchor="ctr"/>
          <a:lstStyle/>
          <a:p>
            <a:pPr algn="ctr"/>
            <a:endParaRPr kumimoji="1" lang="zh-CN" altLang="en-US"/>
          </a:p>
        </p:txBody>
      </p:sp>
      <p:sp>
        <p:nvSpPr>
          <p:cNvPr id="17" name="标题 1"/>
          <p:cNvSpPr txBox="1"/>
          <p:nvPr/>
        </p:nvSpPr>
        <p:spPr>
          <a:xfrm>
            <a:off x="6806243" y="2591536"/>
            <a:ext cx="4279913" cy="2289768"/>
          </a:xfrm>
          <a:prstGeom prst="rect">
            <a:avLst/>
          </a:prstGeom>
          <a:noFill/>
          <a:ln>
            <a:noFill/>
          </a:ln>
        </p:spPr>
        <p:txBody>
          <a:bodyPr vert="horz" wrap="square" lIns="0" tIns="0" rIns="0" bIns="0" rtlCol="0" anchor="t"/>
          <a:lstStyle/>
          <a:p>
            <a:pPr algn="just">
              <a:lnSpc>
                <a:spcPct val="150000"/>
              </a:lnSpc>
            </a:pPr>
            <a:r>
              <a:rPr kumimoji="1" lang="en-US" altLang="zh-CN" sz="2000" b="1" dirty="0">
                <a:ln w="12700">
                  <a:noFill/>
                </a:ln>
                <a:solidFill>
                  <a:schemeClr val="bg1"/>
                </a:solidFill>
                <a:latin typeface="Poppins"/>
                <a:ea typeface="Poppins"/>
                <a:cs typeface="Poppins"/>
              </a:rPr>
              <a:t>"</a:t>
            </a:r>
            <a:r>
              <a:rPr kumimoji="1" lang="en-US" altLang="zh-CN" sz="2000" b="1" dirty="0" err="1">
                <a:ln w="12700">
                  <a:noFill/>
                </a:ln>
                <a:solidFill>
                  <a:schemeClr val="bg1"/>
                </a:solidFill>
                <a:latin typeface="Poppins"/>
                <a:ea typeface="Poppins"/>
                <a:cs typeface="Poppins"/>
              </a:rPr>
              <a:t>Porque</a:t>
            </a:r>
            <a:r>
              <a:rPr kumimoji="1" lang="en-US" altLang="zh-CN" sz="2000" b="1" dirty="0">
                <a:ln w="12700">
                  <a:noFill/>
                </a:ln>
                <a:solidFill>
                  <a:schemeClr val="bg1"/>
                </a:solidFill>
                <a:latin typeface="Poppins"/>
                <a:ea typeface="Poppins"/>
                <a:cs typeface="Poppins"/>
              </a:rPr>
              <a:t> </a:t>
            </a:r>
            <a:r>
              <a:rPr kumimoji="1" lang="en-US" altLang="zh-CN" sz="2000" b="1" dirty="0" err="1">
                <a:ln w="12700">
                  <a:noFill/>
                </a:ln>
                <a:solidFill>
                  <a:schemeClr val="bg1"/>
                </a:solidFill>
                <a:latin typeface="Poppins"/>
                <a:ea typeface="Poppins"/>
                <a:cs typeface="Poppins"/>
              </a:rPr>
              <a:t>él</a:t>
            </a:r>
            <a:r>
              <a:rPr kumimoji="1" lang="en-US" altLang="zh-CN" sz="2000" b="1" dirty="0">
                <a:ln w="12700">
                  <a:noFill/>
                </a:ln>
                <a:solidFill>
                  <a:schemeClr val="bg1"/>
                </a:solidFill>
                <a:latin typeface="Poppins"/>
                <a:ea typeface="Poppins"/>
                <a:cs typeface="Poppins"/>
              </a:rPr>
              <a:t> </a:t>
            </a:r>
            <a:r>
              <a:rPr kumimoji="1" lang="en-US" altLang="zh-CN" sz="2000" b="1" dirty="0" err="1">
                <a:ln w="12700">
                  <a:noFill/>
                </a:ln>
                <a:solidFill>
                  <a:schemeClr val="bg1"/>
                </a:solidFill>
                <a:latin typeface="Poppins"/>
                <a:ea typeface="Poppins"/>
                <a:cs typeface="Poppins"/>
              </a:rPr>
              <a:t>mismo</a:t>
            </a:r>
            <a:r>
              <a:rPr kumimoji="1" lang="en-US" altLang="zh-CN" sz="2000" b="1" dirty="0">
                <a:ln w="12700">
                  <a:noFill/>
                </a:ln>
                <a:solidFill>
                  <a:schemeClr val="bg1"/>
                </a:solidFill>
                <a:latin typeface="Poppins"/>
                <a:ea typeface="Poppins"/>
                <a:cs typeface="Poppins"/>
              </a:rPr>
              <a:t> </a:t>
            </a:r>
            <a:r>
              <a:rPr kumimoji="1" lang="en-US" altLang="zh-CN" sz="2000" b="1" dirty="0" err="1">
                <a:ln w="12700">
                  <a:noFill/>
                </a:ln>
                <a:solidFill>
                  <a:schemeClr val="bg1"/>
                </a:solidFill>
                <a:latin typeface="Poppins"/>
                <a:ea typeface="Poppins"/>
                <a:cs typeface="Poppins"/>
              </a:rPr>
              <a:t>llevó</a:t>
            </a:r>
            <a:r>
              <a:rPr kumimoji="1" lang="en-US" altLang="zh-CN" sz="2000" b="1" dirty="0">
                <a:ln w="12700">
                  <a:noFill/>
                </a:ln>
                <a:solidFill>
                  <a:schemeClr val="bg1"/>
                </a:solidFill>
                <a:latin typeface="Poppins"/>
                <a:ea typeface="Poppins"/>
                <a:cs typeface="Poppins"/>
              </a:rPr>
              <a:t> </a:t>
            </a:r>
            <a:r>
              <a:rPr kumimoji="1" lang="en-US" altLang="zh-CN" sz="2000" b="1" dirty="0" err="1">
                <a:ln w="12700">
                  <a:noFill/>
                </a:ln>
                <a:solidFill>
                  <a:schemeClr val="bg1"/>
                </a:solidFill>
                <a:latin typeface="Poppins"/>
                <a:ea typeface="Poppins"/>
                <a:cs typeface="Poppins"/>
              </a:rPr>
              <a:t>nuestros</a:t>
            </a:r>
            <a:r>
              <a:rPr kumimoji="1" lang="en-US" altLang="zh-CN" sz="2000" b="1" dirty="0">
                <a:ln w="12700">
                  <a:noFill/>
                </a:ln>
                <a:solidFill>
                  <a:schemeClr val="bg1"/>
                </a:solidFill>
                <a:latin typeface="Poppins"/>
                <a:ea typeface="Poppins"/>
                <a:cs typeface="Poppins"/>
              </a:rPr>
              <a:t> </a:t>
            </a:r>
            <a:r>
              <a:rPr kumimoji="1" lang="en-US" altLang="zh-CN" sz="2000" b="1" dirty="0" err="1">
                <a:ln w="12700">
                  <a:noFill/>
                </a:ln>
                <a:solidFill>
                  <a:schemeClr val="bg1"/>
                </a:solidFill>
                <a:latin typeface="Poppins"/>
                <a:ea typeface="Poppins"/>
                <a:cs typeface="Poppins"/>
              </a:rPr>
              <a:t>pecados</a:t>
            </a:r>
            <a:r>
              <a:rPr kumimoji="1" lang="en-US" altLang="zh-CN" sz="2000" b="1" dirty="0">
                <a:ln w="12700">
                  <a:noFill/>
                </a:ln>
                <a:solidFill>
                  <a:schemeClr val="bg1"/>
                </a:solidFill>
                <a:latin typeface="Poppins"/>
                <a:ea typeface="Poppins"/>
                <a:cs typeface="Poppins"/>
              </a:rPr>
              <a:t> en </a:t>
            </a:r>
            <a:r>
              <a:rPr kumimoji="1" lang="en-US" altLang="zh-CN" sz="2000" b="1" dirty="0" err="1">
                <a:ln w="12700">
                  <a:noFill/>
                </a:ln>
                <a:solidFill>
                  <a:schemeClr val="bg1"/>
                </a:solidFill>
                <a:latin typeface="Poppins"/>
                <a:ea typeface="Poppins"/>
                <a:cs typeface="Poppins"/>
              </a:rPr>
              <a:t>su</a:t>
            </a:r>
            <a:r>
              <a:rPr kumimoji="1" lang="en-US" altLang="zh-CN" sz="2000" b="1" dirty="0">
                <a:ln w="12700">
                  <a:noFill/>
                </a:ln>
                <a:solidFill>
                  <a:schemeClr val="bg1"/>
                </a:solidFill>
                <a:latin typeface="Poppins"/>
                <a:ea typeface="Poppins"/>
                <a:cs typeface="Poppins"/>
              </a:rPr>
              <a:t> </a:t>
            </a:r>
            <a:r>
              <a:rPr kumimoji="1" lang="en-US" altLang="zh-CN" sz="2000" b="1" dirty="0" err="1">
                <a:ln w="12700">
                  <a:noFill/>
                </a:ln>
                <a:solidFill>
                  <a:schemeClr val="bg1"/>
                </a:solidFill>
                <a:latin typeface="Poppins"/>
                <a:ea typeface="Poppins"/>
                <a:cs typeface="Poppins"/>
              </a:rPr>
              <a:t>cuerpo</a:t>
            </a:r>
            <a:r>
              <a:rPr kumimoji="1" lang="en-US" altLang="zh-CN" sz="2000" b="1" dirty="0">
                <a:ln w="12700">
                  <a:noFill/>
                </a:ln>
                <a:solidFill>
                  <a:schemeClr val="bg1"/>
                </a:solidFill>
                <a:latin typeface="Poppins"/>
                <a:ea typeface="Poppins"/>
                <a:cs typeface="Poppins"/>
              </a:rPr>
              <a:t> </a:t>
            </a:r>
            <a:r>
              <a:rPr kumimoji="1" lang="en-US" altLang="zh-CN" sz="2000" b="1" dirty="0" err="1">
                <a:ln w="12700">
                  <a:noFill/>
                </a:ln>
                <a:solidFill>
                  <a:schemeClr val="bg1"/>
                </a:solidFill>
                <a:latin typeface="Poppins"/>
                <a:ea typeface="Poppins"/>
                <a:cs typeface="Poppins"/>
              </a:rPr>
              <a:t>sobre</a:t>
            </a:r>
            <a:r>
              <a:rPr kumimoji="1" lang="en-US" altLang="zh-CN" sz="2000" b="1" dirty="0">
                <a:ln w="12700">
                  <a:noFill/>
                </a:ln>
                <a:solidFill>
                  <a:schemeClr val="bg1"/>
                </a:solidFill>
                <a:latin typeface="Poppins"/>
                <a:ea typeface="Poppins"/>
                <a:cs typeface="Poppins"/>
              </a:rPr>
              <a:t> el </a:t>
            </a:r>
            <a:r>
              <a:rPr kumimoji="1" lang="en-US" altLang="zh-CN" sz="2000" b="1" dirty="0" err="1">
                <a:ln w="12700">
                  <a:noFill/>
                </a:ln>
                <a:solidFill>
                  <a:schemeClr val="bg1"/>
                </a:solidFill>
                <a:latin typeface="Poppins"/>
                <a:ea typeface="Poppins"/>
                <a:cs typeface="Poppins"/>
              </a:rPr>
              <a:t>madero</a:t>
            </a:r>
            <a:r>
              <a:rPr kumimoji="1" lang="en-US" altLang="zh-CN" sz="2000" b="1" dirty="0">
                <a:ln w="12700">
                  <a:noFill/>
                </a:ln>
                <a:solidFill>
                  <a:schemeClr val="bg1"/>
                </a:solidFill>
                <a:latin typeface="Poppins"/>
                <a:ea typeface="Poppins"/>
                <a:cs typeface="Poppins"/>
              </a:rPr>
              <a:t>, para </a:t>
            </a:r>
            <a:r>
              <a:rPr kumimoji="1" lang="en-US" altLang="zh-CN" sz="2000" b="1" dirty="0" err="1">
                <a:ln w="12700">
                  <a:noFill/>
                </a:ln>
                <a:solidFill>
                  <a:schemeClr val="bg1"/>
                </a:solidFill>
                <a:latin typeface="Poppins"/>
                <a:ea typeface="Poppins"/>
                <a:cs typeface="Poppins"/>
              </a:rPr>
              <a:t>que</a:t>
            </a:r>
            <a:r>
              <a:rPr kumimoji="1" lang="en-US" altLang="zh-CN" sz="2000" b="1" dirty="0">
                <a:ln w="12700">
                  <a:noFill/>
                </a:ln>
                <a:solidFill>
                  <a:schemeClr val="bg1"/>
                </a:solidFill>
                <a:latin typeface="Poppins"/>
                <a:ea typeface="Poppins"/>
                <a:cs typeface="Poppins"/>
              </a:rPr>
              <a:t> </a:t>
            </a:r>
            <a:r>
              <a:rPr kumimoji="1" lang="en-US" altLang="zh-CN" sz="2000" b="1" dirty="0" err="1">
                <a:ln w="12700">
                  <a:noFill/>
                </a:ln>
                <a:solidFill>
                  <a:schemeClr val="bg1"/>
                </a:solidFill>
                <a:latin typeface="Poppins"/>
                <a:ea typeface="Poppins"/>
                <a:cs typeface="Poppins"/>
              </a:rPr>
              <a:t>nosotros</a:t>
            </a:r>
            <a:r>
              <a:rPr kumimoji="1" lang="en-US" altLang="zh-CN" sz="2000" b="1" dirty="0">
                <a:ln w="12700">
                  <a:noFill/>
                </a:ln>
                <a:solidFill>
                  <a:schemeClr val="bg1"/>
                </a:solidFill>
                <a:latin typeface="Poppins"/>
                <a:ea typeface="Poppins"/>
                <a:cs typeface="Poppins"/>
              </a:rPr>
              <a:t>, </a:t>
            </a:r>
            <a:r>
              <a:rPr kumimoji="1" lang="en-US" altLang="zh-CN" sz="2000" b="1" dirty="0" err="1">
                <a:ln w="12700">
                  <a:noFill/>
                </a:ln>
                <a:solidFill>
                  <a:schemeClr val="bg1"/>
                </a:solidFill>
                <a:latin typeface="Poppins"/>
                <a:ea typeface="Poppins"/>
                <a:cs typeface="Poppins"/>
              </a:rPr>
              <a:t>estando</a:t>
            </a:r>
            <a:r>
              <a:rPr kumimoji="1" lang="en-US" altLang="zh-CN" sz="2000" b="1" dirty="0">
                <a:ln w="12700">
                  <a:noFill/>
                </a:ln>
                <a:solidFill>
                  <a:schemeClr val="bg1"/>
                </a:solidFill>
                <a:latin typeface="Poppins"/>
                <a:ea typeface="Poppins"/>
                <a:cs typeface="Poppins"/>
              </a:rPr>
              <a:t> </a:t>
            </a:r>
            <a:r>
              <a:rPr kumimoji="1" lang="en-US" altLang="zh-CN" sz="2000" b="1" dirty="0" err="1">
                <a:ln w="12700">
                  <a:noFill/>
                </a:ln>
                <a:solidFill>
                  <a:schemeClr val="bg1"/>
                </a:solidFill>
                <a:latin typeface="Poppins"/>
                <a:ea typeface="Poppins"/>
                <a:cs typeface="Poppins"/>
              </a:rPr>
              <a:t>muertos</a:t>
            </a:r>
            <a:r>
              <a:rPr kumimoji="1" lang="en-US" altLang="zh-CN" sz="2000" b="1" dirty="0">
                <a:ln w="12700">
                  <a:noFill/>
                </a:ln>
                <a:solidFill>
                  <a:schemeClr val="bg1"/>
                </a:solidFill>
                <a:latin typeface="Poppins"/>
                <a:ea typeface="Poppins"/>
                <a:cs typeface="Poppins"/>
              </a:rPr>
              <a:t> a los </a:t>
            </a:r>
            <a:r>
              <a:rPr kumimoji="1" lang="en-US" altLang="zh-CN" sz="2000" b="1" dirty="0" err="1">
                <a:ln w="12700">
                  <a:noFill/>
                </a:ln>
                <a:solidFill>
                  <a:schemeClr val="bg1"/>
                </a:solidFill>
                <a:latin typeface="Poppins"/>
                <a:ea typeface="Poppins"/>
                <a:cs typeface="Poppins"/>
              </a:rPr>
              <a:t>pecados</a:t>
            </a:r>
            <a:r>
              <a:rPr kumimoji="1" lang="en-US" altLang="zh-CN" sz="2000" b="1" dirty="0">
                <a:ln w="12700">
                  <a:noFill/>
                </a:ln>
                <a:solidFill>
                  <a:schemeClr val="bg1"/>
                </a:solidFill>
                <a:latin typeface="Poppins"/>
                <a:ea typeface="Poppins"/>
                <a:cs typeface="Poppins"/>
              </a:rPr>
              <a:t>, </a:t>
            </a:r>
            <a:r>
              <a:rPr kumimoji="1" lang="en-US" altLang="zh-CN" sz="2000" b="1" dirty="0" err="1">
                <a:ln w="12700">
                  <a:noFill/>
                </a:ln>
                <a:solidFill>
                  <a:schemeClr val="bg1"/>
                </a:solidFill>
                <a:latin typeface="Poppins"/>
                <a:ea typeface="Poppins"/>
                <a:cs typeface="Poppins"/>
              </a:rPr>
              <a:t>vivamos</a:t>
            </a:r>
            <a:r>
              <a:rPr kumimoji="1" lang="en-US" altLang="zh-CN" sz="2000" b="1" dirty="0">
                <a:ln w="12700">
                  <a:noFill/>
                </a:ln>
                <a:solidFill>
                  <a:schemeClr val="bg1"/>
                </a:solidFill>
                <a:latin typeface="Poppins"/>
                <a:ea typeface="Poppins"/>
                <a:cs typeface="Poppins"/>
              </a:rPr>
              <a:t> para la </a:t>
            </a:r>
            <a:r>
              <a:rPr kumimoji="1" lang="en-US" altLang="zh-CN" sz="2000" b="1" dirty="0" err="1">
                <a:ln w="12700">
                  <a:noFill/>
                </a:ln>
                <a:solidFill>
                  <a:schemeClr val="bg1"/>
                </a:solidFill>
                <a:latin typeface="Poppins"/>
                <a:ea typeface="Poppins"/>
                <a:cs typeface="Poppins"/>
              </a:rPr>
              <a:t>justicia</a:t>
            </a:r>
            <a:r>
              <a:rPr kumimoji="1" lang="en-US" altLang="zh-CN" sz="2000" b="1" dirty="0">
                <a:ln w="12700">
                  <a:noFill/>
                </a:ln>
                <a:solidFill>
                  <a:schemeClr val="bg1"/>
                </a:solidFill>
                <a:latin typeface="Poppins"/>
                <a:ea typeface="Poppins"/>
                <a:cs typeface="Poppins"/>
              </a:rPr>
              <a:t>; 1 </a:t>
            </a:r>
            <a:r>
              <a:rPr kumimoji="1" lang="en-US" altLang="zh-CN" sz="2000" b="1" dirty="0" err="1">
                <a:ln w="12700">
                  <a:noFill/>
                </a:ln>
                <a:solidFill>
                  <a:schemeClr val="bg1"/>
                </a:solidFill>
                <a:latin typeface="Poppins"/>
                <a:ea typeface="Poppins"/>
                <a:cs typeface="Poppins"/>
              </a:rPr>
              <a:t>por</a:t>
            </a:r>
            <a:r>
              <a:rPr kumimoji="1" lang="en-US" altLang="zh-CN" sz="2000" b="1" dirty="0">
                <a:ln w="12700">
                  <a:noFill/>
                </a:ln>
                <a:solidFill>
                  <a:schemeClr val="bg1"/>
                </a:solidFill>
                <a:latin typeface="Poppins"/>
                <a:ea typeface="Poppins"/>
                <a:cs typeface="Poppins"/>
              </a:rPr>
              <a:t> </a:t>
            </a:r>
            <a:r>
              <a:rPr kumimoji="1" lang="en-US" altLang="zh-CN" sz="2000" b="1" dirty="0" err="1">
                <a:ln w="12700">
                  <a:noFill/>
                </a:ln>
                <a:solidFill>
                  <a:schemeClr val="bg1"/>
                </a:solidFill>
                <a:latin typeface="Poppins"/>
                <a:ea typeface="Poppins"/>
                <a:cs typeface="Poppins"/>
              </a:rPr>
              <a:t>cuyas</a:t>
            </a:r>
            <a:r>
              <a:rPr kumimoji="1" lang="en-US" altLang="zh-CN" sz="2000" b="1" dirty="0">
                <a:ln w="12700">
                  <a:noFill/>
                </a:ln>
                <a:solidFill>
                  <a:schemeClr val="bg1"/>
                </a:solidFill>
                <a:latin typeface="Poppins"/>
                <a:ea typeface="Poppins"/>
                <a:cs typeface="Poppins"/>
              </a:rPr>
              <a:t> </a:t>
            </a:r>
            <a:r>
              <a:rPr kumimoji="1" lang="en-US" altLang="zh-CN" sz="2000" b="1" dirty="0" err="1">
                <a:ln w="12700">
                  <a:noFill/>
                </a:ln>
                <a:solidFill>
                  <a:schemeClr val="bg1"/>
                </a:solidFill>
                <a:latin typeface="Poppins"/>
                <a:ea typeface="Poppins"/>
                <a:cs typeface="Poppins"/>
              </a:rPr>
              <a:t>heridas</a:t>
            </a:r>
            <a:r>
              <a:rPr kumimoji="1" lang="en-US" altLang="zh-CN" sz="2000" b="1" dirty="0">
                <a:ln w="12700">
                  <a:noFill/>
                </a:ln>
                <a:solidFill>
                  <a:schemeClr val="bg1"/>
                </a:solidFill>
                <a:latin typeface="Poppins"/>
                <a:ea typeface="Poppins"/>
                <a:cs typeface="Poppins"/>
              </a:rPr>
              <a:t> </a:t>
            </a:r>
            <a:r>
              <a:rPr kumimoji="1" lang="en-US" altLang="zh-CN" sz="2000" b="1" dirty="0" err="1">
                <a:ln w="12700">
                  <a:noFill/>
                </a:ln>
                <a:solidFill>
                  <a:schemeClr val="bg1"/>
                </a:solidFill>
                <a:latin typeface="Poppins"/>
                <a:ea typeface="Poppins"/>
                <a:cs typeface="Poppins"/>
              </a:rPr>
              <a:t>fuisteis</a:t>
            </a:r>
            <a:r>
              <a:rPr kumimoji="1" lang="en-US" altLang="zh-CN" sz="2000" b="1" dirty="0">
                <a:ln w="12700">
                  <a:noFill/>
                </a:ln>
                <a:solidFill>
                  <a:schemeClr val="bg1"/>
                </a:solidFill>
                <a:latin typeface="Poppins"/>
                <a:ea typeface="Poppins"/>
                <a:cs typeface="Poppins"/>
              </a:rPr>
              <a:t> 2 </a:t>
            </a:r>
            <a:r>
              <a:rPr kumimoji="1" lang="en-US" altLang="zh-CN" sz="2000" b="1" dirty="0" err="1">
                <a:ln w="12700">
                  <a:noFill/>
                </a:ln>
                <a:solidFill>
                  <a:schemeClr val="bg1"/>
                </a:solidFill>
                <a:latin typeface="Poppins"/>
                <a:ea typeface="Poppins"/>
                <a:cs typeface="Poppins"/>
              </a:rPr>
              <a:t>sanados</a:t>
            </a:r>
            <a:r>
              <a:rPr kumimoji="1" lang="en-US" altLang="zh-CN" sz="2000" b="1" dirty="0">
                <a:ln w="12700">
                  <a:noFill/>
                </a:ln>
                <a:solidFill>
                  <a:schemeClr val="bg1"/>
                </a:solidFill>
                <a:latin typeface="Poppins"/>
                <a:ea typeface="Poppins"/>
                <a:cs typeface="Poppins"/>
              </a:rPr>
              <a:t>." (1 Pedro 2:24)</a:t>
            </a:r>
            <a:endParaRPr kumimoji="1" lang="zh-CN" altLang="en-US" sz="3600" b="1" dirty="0">
              <a:solidFill>
                <a:schemeClr val="bg1"/>
              </a:solidFill>
            </a:endParaRPr>
          </a:p>
        </p:txBody>
      </p:sp>
      <p:sp>
        <p:nvSpPr>
          <p:cNvPr id="18" name="标题 1"/>
          <p:cNvSpPr txBox="1"/>
          <p:nvPr/>
        </p:nvSpPr>
        <p:spPr>
          <a:xfrm flipH="1" flipV="1">
            <a:off x="10971354" y="1130300"/>
            <a:ext cx="547546" cy="438611"/>
          </a:xfrm>
          <a:custGeom>
            <a:avLst/>
            <a:gdLst>
              <a:gd name="T0" fmla="*/ 41 w 98"/>
              <a:gd name="T1" fmla="*/ 0 h 78"/>
              <a:gd name="T2" fmla="*/ 44 w 98"/>
              <a:gd name="T3" fmla="*/ 4 h 78"/>
              <a:gd name="T4" fmla="*/ 27 w 98"/>
              <a:gd name="T5" fmla="*/ 16 h 78"/>
              <a:gd name="T6" fmla="*/ 21 w 98"/>
              <a:gd name="T7" fmla="*/ 29 h 78"/>
              <a:gd name="T8" fmla="*/ 29 w 98"/>
              <a:gd name="T9" fmla="*/ 37 h 78"/>
              <a:gd name="T10" fmla="*/ 40 w 98"/>
              <a:gd name="T11" fmla="*/ 45 h 78"/>
              <a:gd name="T12" fmla="*/ 43 w 98"/>
              <a:gd name="T13" fmla="*/ 57 h 78"/>
              <a:gd name="T14" fmla="*/ 37 w 98"/>
              <a:gd name="T15" fmla="*/ 72 h 78"/>
              <a:gd name="T16" fmla="*/ 22 w 98"/>
              <a:gd name="T17" fmla="*/ 78 h 78"/>
              <a:gd name="T18" fmla="*/ 6 w 98"/>
              <a:gd name="T19" fmla="*/ 71 h 78"/>
              <a:gd name="T20" fmla="*/ 0 w 98"/>
              <a:gd name="T21" fmla="*/ 50 h 78"/>
              <a:gd name="T22" fmla="*/ 5 w 98"/>
              <a:gd name="T23" fmla="*/ 29 h 78"/>
              <a:gd name="T24" fmla="*/ 19 w 98"/>
              <a:gd name="T25" fmla="*/ 11 h 78"/>
              <a:gd name="T26" fmla="*/ 41 w 98"/>
              <a:gd name="T27" fmla="*/ 0 h 78"/>
              <a:gd name="T28" fmla="*/ 95 w 98"/>
              <a:gd name="T29" fmla="*/ 0 h 78"/>
              <a:gd name="T30" fmla="*/ 98 w 98"/>
              <a:gd name="T31" fmla="*/ 4 h 78"/>
              <a:gd name="T32" fmla="*/ 81 w 98"/>
              <a:gd name="T33" fmla="*/ 16 h 78"/>
              <a:gd name="T34" fmla="*/ 74 w 98"/>
              <a:gd name="T35" fmla="*/ 29 h 78"/>
              <a:gd name="T36" fmla="*/ 82 w 98"/>
              <a:gd name="T37" fmla="*/ 37 h 78"/>
              <a:gd name="T38" fmla="*/ 94 w 98"/>
              <a:gd name="T39" fmla="*/ 45 h 78"/>
              <a:gd name="T40" fmla="*/ 97 w 98"/>
              <a:gd name="T41" fmla="*/ 57 h 78"/>
              <a:gd name="T42" fmla="*/ 91 w 98"/>
              <a:gd name="T43" fmla="*/ 72 h 78"/>
              <a:gd name="T44" fmla="*/ 76 w 98"/>
              <a:gd name="T45" fmla="*/ 78 h 78"/>
              <a:gd name="T46" fmla="*/ 60 w 98"/>
              <a:gd name="T47" fmla="*/ 71 h 78"/>
              <a:gd name="T48" fmla="*/ 54 w 98"/>
              <a:gd name="T49" fmla="*/ 50 h 78"/>
              <a:gd name="T50" fmla="*/ 59 w 98"/>
              <a:gd name="T51" fmla="*/ 29 h 78"/>
              <a:gd name="T52" fmla="*/ 73 w 98"/>
              <a:gd name="T53" fmla="*/ 11 h 78"/>
              <a:gd name="T54" fmla="*/ 95 w 98"/>
              <a:gd name="T55" fmla="*/ 0 h 78"/>
            </a:gdLst>
            <a:ahLst/>
            <a:cxnLst/>
            <a:rect l="0" t="0" r="r" b="b"/>
            <a:pathLst>
              <a:path w="98" h="78">
                <a:moveTo>
                  <a:pt x="41" y="0"/>
                </a:moveTo>
                <a:cubicBezTo>
                  <a:pt x="44" y="4"/>
                  <a:pt x="44" y="4"/>
                  <a:pt x="44" y="4"/>
                </a:cubicBezTo>
                <a:cubicBezTo>
                  <a:pt x="37" y="8"/>
                  <a:pt x="31" y="11"/>
                  <a:pt x="27" y="16"/>
                </a:cubicBezTo>
                <a:cubicBezTo>
                  <a:pt x="23" y="20"/>
                  <a:pt x="21" y="25"/>
                  <a:pt x="21" y="29"/>
                </a:cubicBezTo>
                <a:cubicBezTo>
                  <a:pt x="21" y="31"/>
                  <a:pt x="23" y="34"/>
                  <a:pt x="29" y="37"/>
                </a:cubicBezTo>
                <a:cubicBezTo>
                  <a:pt x="34" y="39"/>
                  <a:pt x="38" y="42"/>
                  <a:pt x="40" y="45"/>
                </a:cubicBezTo>
                <a:cubicBezTo>
                  <a:pt x="42" y="48"/>
                  <a:pt x="43" y="52"/>
                  <a:pt x="43" y="57"/>
                </a:cubicBezTo>
                <a:cubicBezTo>
                  <a:pt x="43" y="63"/>
                  <a:pt x="41" y="68"/>
                  <a:pt x="37" y="72"/>
                </a:cubicBezTo>
                <a:cubicBezTo>
                  <a:pt x="33" y="76"/>
                  <a:pt x="28" y="78"/>
                  <a:pt x="22" y="78"/>
                </a:cubicBezTo>
                <a:cubicBezTo>
                  <a:pt x="16" y="78"/>
                  <a:pt x="10" y="76"/>
                  <a:pt x="6" y="71"/>
                </a:cubicBezTo>
                <a:cubicBezTo>
                  <a:pt x="2" y="65"/>
                  <a:pt x="0" y="59"/>
                  <a:pt x="0" y="50"/>
                </a:cubicBezTo>
                <a:cubicBezTo>
                  <a:pt x="0" y="43"/>
                  <a:pt x="1" y="36"/>
                  <a:pt x="5" y="29"/>
                </a:cubicBezTo>
                <a:cubicBezTo>
                  <a:pt x="8" y="22"/>
                  <a:pt x="13" y="16"/>
                  <a:pt x="19" y="11"/>
                </a:cubicBezTo>
                <a:cubicBezTo>
                  <a:pt x="26" y="6"/>
                  <a:pt x="33" y="2"/>
                  <a:pt x="41" y="0"/>
                </a:cubicBezTo>
                <a:close/>
                <a:moveTo>
                  <a:pt x="95" y="0"/>
                </a:moveTo>
                <a:cubicBezTo>
                  <a:pt x="98" y="4"/>
                  <a:pt x="98" y="4"/>
                  <a:pt x="98" y="4"/>
                </a:cubicBezTo>
                <a:cubicBezTo>
                  <a:pt x="91" y="8"/>
                  <a:pt x="85" y="11"/>
                  <a:pt x="81" y="16"/>
                </a:cubicBezTo>
                <a:cubicBezTo>
                  <a:pt x="77" y="20"/>
                  <a:pt x="74" y="25"/>
                  <a:pt x="74" y="29"/>
                </a:cubicBezTo>
                <a:cubicBezTo>
                  <a:pt x="74" y="31"/>
                  <a:pt x="77" y="34"/>
                  <a:pt x="82" y="37"/>
                </a:cubicBezTo>
                <a:cubicBezTo>
                  <a:pt x="88" y="39"/>
                  <a:pt x="91" y="42"/>
                  <a:pt x="94" y="45"/>
                </a:cubicBezTo>
                <a:cubicBezTo>
                  <a:pt x="96" y="48"/>
                  <a:pt x="97" y="52"/>
                  <a:pt x="97" y="57"/>
                </a:cubicBezTo>
                <a:cubicBezTo>
                  <a:pt x="97" y="63"/>
                  <a:pt x="95" y="68"/>
                  <a:pt x="91" y="72"/>
                </a:cubicBezTo>
                <a:cubicBezTo>
                  <a:pt x="87" y="76"/>
                  <a:pt x="82" y="78"/>
                  <a:pt x="76" y="78"/>
                </a:cubicBezTo>
                <a:cubicBezTo>
                  <a:pt x="69" y="78"/>
                  <a:pt x="64" y="76"/>
                  <a:pt x="60" y="71"/>
                </a:cubicBezTo>
                <a:cubicBezTo>
                  <a:pt x="56" y="65"/>
                  <a:pt x="54" y="59"/>
                  <a:pt x="54" y="50"/>
                </a:cubicBezTo>
                <a:cubicBezTo>
                  <a:pt x="54" y="43"/>
                  <a:pt x="55" y="36"/>
                  <a:pt x="59" y="29"/>
                </a:cubicBezTo>
                <a:cubicBezTo>
                  <a:pt x="62" y="22"/>
                  <a:pt x="67" y="16"/>
                  <a:pt x="73" y="11"/>
                </a:cubicBezTo>
                <a:cubicBezTo>
                  <a:pt x="79" y="6"/>
                  <a:pt x="87" y="2"/>
                  <a:pt x="95" y="0"/>
                </a:cubicBezTo>
                <a:close/>
              </a:path>
            </a:pathLst>
          </a:custGeom>
          <a:solidFill>
            <a:srgbClr val="002060"/>
          </a:solidFill>
          <a:ln cap="sq">
            <a:noFill/>
          </a:ln>
        </p:spPr>
        <p:txBody>
          <a:bodyPr vert="horz" wrap="square" lIns="91440" tIns="45720" rIns="91440" bIns="45720" rtlCol="0" anchor="t"/>
          <a:lstStyle/>
          <a:p>
            <a:pPr algn="l"/>
            <a:endParaRPr kumimoji="1" lang="zh-CN" altLang="en-US"/>
          </a:p>
        </p:txBody>
      </p:sp>
      <p:sp>
        <p:nvSpPr>
          <p:cNvPr id="20" name="标题 1"/>
          <p:cNvSpPr txBox="1"/>
          <p:nvPr/>
        </p:nvSpPr>
        <p:spPr>
          <a:xfrm flipH="1">
            <a:off x="-2499360" y="89824"/>
            <a:ext cx="3293382" cy="3293380"/>
          </a:xfrm>
          <a:prstGeom prst="ellipse">
            <a:avLst/>
          </a:prstGeom>
          <a:gradFill>
            <a:gsLst>
              <a:gs pos="4000">
                <a:schemeClr val="accent1">
                  <a:alpha val="30000"/>
                </a:schemeClr>
              </a:gs>
              <a:gs pos="72000">
                <a:schemeClr val="bg1">
                  <a:alpha val="0"/>
                </a:schemeClr>
              </a:gs>
            </a:gsLst>
            <a:path path="circle">
              <a:fillToRect l="50000" t="50000" r="50000" b="50000"/>
            </a:path>
            <a:tileRect/>
          </a:gradFill>
          <a:ln w="12700" cap="sq">
            <a:noFill/>
            <a:miter/>
          </a:ln>
          <a:effectLst/>
        </p:spPr>
        <p:txBody>
          <a:bodyPr vert="horz" wrap="square" lIns="91440" tIns="45720" rIns="91440" bIns="45720" rtlCol="0" anchor="ctr"/>
          <a:lstStyle/>
          <a:p>
            <a:pPr algn="ctr"/>
            <a:endParaRPr kumimoji="1" lang="zh-CN" altLang="en-US"/>
          </a:p>
        </p:txBody>
      </p:sp>
      <p:sp>
        <p:nvSpPr>
          <p:cNvPr id="21" name="标题 1"/>
          <p:cNvSpPr txBox="1"/>
          <p:nvPr/>
        </p:nvSpPr>
        <p:spPr>
          <a:xfrm>
            <a:off x="1044659" y="523641"/>
            <a:ext cx="2544702" cy="432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poppins-bold"/>
                <a:ea typeface="poppins-bold"/>
                <a:cs typeface="poppins-bold"/>
              </a:rPr>
              <a:t>El Chivo Expiatorio</a:t>
            </a:r>
            <a:endParaRPr kumimoji="1" lang="zh-CN" altLang="en-US"/>
          </a:p>
        </p:txBody>
      </p:sp>
      <p:sp>
        <p:nvSpPr>
          <p:cNvPr id="22" name="标题 1"/>
          <p:cNvSpPr txBox="1"/>
          <p:nvPr/>
        </p:nvSpPr>
        <p:spPr>
          <a:xfrm flipH="1">
            <a:off x="451793" y="531034"/>
            <a:ext cx="417214" cy="417214"/>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23" name="标题 1"/>
          <p:cNvSpPr txBox="1"/>
          <p:nvPr/>
        </p:nvSpPr>
        <p:spPr>
          <a:xfrm rot="5400000">
            <a:off x="619125" y="687637"/>
            <a:ext cx="120650" cy="104009"/>
          </a:xfrm>
          <a:prstGeom prst="triangle">
            <a:avLst/>
          </a:prstGeom>
          <a:solidFill>
            <a:schemeClr val="bg1"/>
          </a:solidFill>
          <a:ln w="12700" cap="sq">
            <a:noFill/>
            <a:miter/>
          </a:ln>
        </p:spPr>
        <p:txBody>
          <a:bodyPr vert="horz" wrap="square" lIns="91440" tIns="45720" rIns="91440" bIns="45720" rtlCol="0" anchor="ctr"/>
          <a:lstStyle/>
          <a:p>
            <a:pPr algn="ctr"/>
            <a:endParaRPr kumimoji="1" lang="zh-CN" altLang="en-US"/>
          </a:p>
        </p:txBody>
      </p:sp>
      <p:sp>
        <p:nvSpPr>
          <p:cNvPr id="27" name="AutoShape 4" descr="Chivo expiatorio | Otras Polític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DO"/>
          </a:p>
        </p:txBody>
      </p:sp>
      <p:pic>
        <p:nvPicPr>
          <p:cNvPr id="3078" name="Picture 6" descr="Chivo expiatorio | Otras Polític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7759" y="1306267"/>
            <a:ext cx="3736504" cy="24900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933157" y="323556"/>
            <a:ext cx="9739532" cy="1754326"/>
          </a:xfrm>
          <a:prstGeom prst="rect">
            <a:avLst/>
          </a:prstGeom>
        </p:spPr>
        <p:txBody>
          <a:bodyPr wrap="square">
            <a:spAutoFit/>
          </a:bodyPr>
          <a:lstStyle/>
          <a:p>
            <a:pPr algn="just">
              <a:lnSpc>
                <a:spcPct val="150000"/>
              </a:lnSpc>
            </a:pPr>
            <a:r>
              <a:rPr lang="es-DO" sz="2400" dirty="0">
                <a:latin typeface="Arial" panose="020B0604020202020204" pitchFamily="34" charset="0"/>
                <a:ea typeface="Times New Roman" panose="02020603050405020304" pitchFamily="18" charset="0"/>
                <a:cs typeface="Arial" panose="020B0604020202020204" pitchFamily="34" charset="0"/>
              </a:rPr>
              <a:t>“Fue, pues, necesario que las figuras de las cosas celestiales fuesen purificadas así; [la sangre de animales] pero las cosas celestiales mismas, con mejores sacrificios que estos”. </a:t>
            </a:r>
            <a:r>
              <a:rPr lang="es-DO" sz="2400" b="1" dirty="0">
                <a:latin typeface="Arial" panose="020B0604020202020204" pitchFamily="34" charset="0"/>
                <a:ea typeface="Times New Roman" panose="02020603050405020304" pitchFamily="18" charset="0"/>
                <a:cs typeface="Arial" panose="020B0604020202020204" pitchFamily="34" charset="0"/>
              </a:rPr>
              <a:t>Hebreos 9:23</a:t>
            </a:r>
            <a:r>
              <a:rPr lang="es-DO" sz="2400" dirty="0">
                <a:latin typeface="Arial" panose="020B0604020202020204" pitchFamily="34" charset="0"/>
                <a:ea typeface="Times New Roman" panose="02020603050405020304" pitchFamily="18" charset="0"/>
                <a:cs typeface="Arial" panose="020B0604020202020204" pitchFamily="34" charset="0"/>
              </a:rPr>
              <a:t>.</a:t>
            </a:r>
            <a:endParaRPr lang="es-DO" sz="2400" dirty="0">
              <a:latin typeface="Arial" panose="020B0604020202020204" pitchFamily="34" charset="0"/>
              <a:cs typeface="Arial" panose="020B0604020202020204" pitchFamily="34" charset="0"/>
            </a:endParaRPr>
          </a:p>
        </p:txBody>
      </p:sp>
      <p:sp>
        <p:nvSpPr>
          <p:cNvPr id="3" name="Rectángulo 2"/>
          <p:cNvSpPr/>
          <p:nvPr/>
        </p:nvSpPr>
        <p:spPr>
          <a:xfrm>
            <a:off x="933157" y="3228219"/>
            <a:ext cx="9739532" cy="2862322"/>
          </a:xfrm>
          <a:prstGeom prst="rect">
            <a:avLst/>
          </a:prstGeom>
        </p:spPr>
        <p:txBody>
          <a:bodyPr wrap="square">
            <a:spAutoFit/>
          </a:bodyPr>
          <a:lstStyle/>
          <a:p>
            <a:pPr algn="just">
              <a:lnSpc>
                <a:spcPct val="150000"/>
              </a:lnSpc>
              <a:spcAft>
                <a:spcPts val="800"/>
              </a:spcAft>
            </a:pPr>
            <a:r>
              <a:rPr lang="es-DO" sz="2400" dirty="0">
                <a:latin typeface="Times New Roman" panose="02020603050405020304" pitchFamily="18" charset="0"/>
                <a:ea typeface="Times New Roman" panose="02020603050405020304" pitchFamily="18" charset="0"/>
                <a:cs typeface="Times New Roman" panose="02020603050405020304" pitchFamily="18" charset="0"/>
              </a:rPr>
              <a:t>Cada pecado está registrado delante del Señor en el cielo. </a:t>
            </a:r>
            <a:r>
              <a:rPr lang="es-DO" sz="2400" b="1" dirty="0">
                <a:latin typeface="Times New Roman" panose="02020603050405020304" pitchFamily="18" charset="0"/>
                <a:ea typeface="Times New Roman" panose="02020603050405020304" pitchFamily="18" charset="0"/>
                <a:cs typeface="Times New Roman" panose="02020603050405020304" pitchFamily="18" charset="0"/>
              </a:rPr>
              <a:t>Jeremías 2:22</a:t>
            </a:r>
            <a:r>
              <a:rPr lang="es-DO" sz="2400" dirty="0">
                <a:latin typeface="Times New Roman" panose="02020603050405020304" pitchFamily="18" charset="0"/>
                <a:ea typeface="Times New Roman" panose="02020603050405020304" pitchFamily="18" charset="0"/>
                <a:cs typeface="Times New Roman" panose="02020603050405020304" pitchFamily="18" charset="0"/>
              </a:rPr>
              <a:t>. Cuando los pecados son confesados y perdonados, son cubiertos. </a:t>
            </a:r>
            <a:r>
              <a:rPr lang="es-DO" sz="2400" b="1" dirty="0">
                <a:latin typeface="Times New Roman" panose="02020603050405020304" pitchFamily="18" charset="0"/>
                <a:ea typeface="Times New Roman" panose="02020603050405020304" pitchFamily="18" charset="0"/>
                <a:cs typeface="Times New Roman" panose="02020603050405020304" pitchFamily="18" charset="0"/>
              </a:rPr>
              <a:t>Salmos 32:1</a:t>
            </a:r>
            <a:r>
              <a:rPr lang="es-DO" sz="2400" dirty="0">
                <a:latin typeface="Times New Roman" panose="02020603050405020304" pitchFamily="18" charset="0"/>
                <a:ea typeface="Times New Roman" panose="02020603050405020304" pitchFamily="18" charset="0"/>
                <a:cs typeface="Times New Roman" panose="02020603050405020304" pitchFamily="18" charset="0"/>
              </a:rPr>
              <a:t>. Esto era tipificado por su transferencia al santuario, donde ningún ojo humano excepto aquellos del sacerdote veía las manchas de la sangre de la ofrenda de pecado sobre los cuernos del altar de oro ante el velo.</a:t>
            </a:r>
            <a:endParaRPr lang="es-DO"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23463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alpha val="100000"/>
          </a:srgbClr>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flat">
            <a:noFill/>
            <a:miter/>
          </a:ln>
          <a:effectLst/>
        </p:spPr>
        <p:txBody>
          <a:bodyPr vert="horz" wrap="square" lIns="91440" tIns="45720" rIns="91440" bIns="45720" rtlCol="0" anchor="ctr"/>
          <a:lstStyle/>
          <a:p>
            <a:pPr algn="ctr"/>
            <a:endParaRPr kumimoji="1" lang="zh-CN" altLang="en-US"/>
          </a:p>
        </p:txBody>
      </p:sp>
      <p:pic>
        <p:nvPicPr>
          <p:cNvPr id="3" name="Imagen 2"/>
          <p:cNvPicPr>
            <a:picLocks noChangeAspect="1"/>
          </p:cNvPicPr>
          <p:nvPr/>
        </p:nvPicPr>
        <p:blipFill>
          <a:blip r:embed="rId2">
            <a:alphaModFix/>
          </a:blip>
          <a:srcRect l="762" t="13072" r="762" b="13072"/>
          <a:stretch>
            <a:fillRect/>
          </a:stretch>
        </p:blipFill>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a:noFill/>
          <a:ln>
            <a:noFill/>
          </a:ln>
        </p:spPr>
      </p:pic>
      <p:sp>
        <p:nvSpPr>
          <p:cNvPr id="4" name="标题 1"/>
          <p:cNvSpPr txBox="1"/>
          <p:nvPr/>
        </p:nvSpPr>
        <p:spPr>
          <a:xfrm>
            <a:off x="0" y="0"/>
            <a:ext cx="12192000" cy="6858000"/>
          </a:xfrm>
          <a:prstGeom prst="rect">
            <a:avLst/>
          </a:prstGeom>
          <a:solidFill>
            <a:schemeClr val="accent1">
              <a:lumMod val="20000"/>
              <a:lumOff val="80000"/>
              <a:alpha val="75000"/>
            </a:schemeClr>
          </a:solidFill>
          <a:ln w="12700" cap="flat">
            <a:noFill/>
            <a:miter/>
          </a:ln>
          <a:effectLst/>
        </p:spPr>
        <p:txBody>
          <a:bodyPr vert="horz" wrap="square" lIns="91440" tIns="45720" rIns="91440" bIns="45720" rtlCol="0" anchor="ctr"/>
          <a:lstStyle/>
          <a:p>
            <a:pPr algn="ctr"/>
            <a:endParaRPr kumimoji="1" lang="zh-CN" altLang="en-US"/>
          </a:p>
        </p:txBody>
      </p:sp>
      <p:sp>
        <p:nvSpPr>
          <p:cNvPr id="5" name="标题 1"/>
          <p:cNvSpPr txBox="1"/>
          <p:nvPr/>
        </p:nvSpPr>
        <p:spPr>
          <a:xfrm>
            <a:off x="7805814" y="4017705"/>
            <a:ext cx="4386186" cy="2209066"/>
          </a:xfrm>
          <a:prstGeom prst="rect">
            <a:avLst/>
          </a:prstGeom>
          <a:gradFill>
            <a:gsLst>
              <a:gs pos="0">
                <a:schemeClr val="accent1">
                  <a:lumMod val="40000"/>
                  <a:lumOff val="60000"/>
                </a:schemeClr>
              </a:gs>
              <a:gs pos="100000">
                <a:schemeClr val="accent1"/>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6" name="标题 1"/>
          <p:cNvSpPr txBox="1"/>
          <p:nvPr/>
        </p:nvSpPr>
        <p:spPr>
          <a:xfrm>
            <a:off x="580167" y="1949418"/>
            <a:ext cx="1607458" cy="1399101"/>
          </a:xfrm>
          <a:prstGeom prst="rect">
            <a:avLst/>
          </a:prstGeom>
          <a:gradFill>
            <a:gsLst>
              <a:gs pos="0">
                <a:schemeClr val="accent1">
                  <a:lumMod val="40000"/>
                  <a:lumOff val="60000"/>
                </a:schemeClr>
              </a:gs>
              <a:gs pos="100000">
                <a:schemeClr val="accent1"/>
              </a:gs>
            </a:gsLst>
            <a:lin ang="10800000" scaled="0"/>
          </a:gra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a:off x="-2271486" y="268514"/>
            <a:ext cx="182880" cy="345440"/>
          </a:xfrm>
          <a:prstGeom prst="rect">
            <a:avLst/>
          </a:prstGeom>
          <a:noFill/>
          <a:ln>
            <a:noFill/>
          </a:ln>
        </p:spPr>
        <p:txBody>
          <a:bodyPr vert="horz" wrap="none" lIns="91440" tIns="45720" rIns="91440" bIns="45720" rtlCol="0" anchor="t">
            <a:spAutoFit/>
          </a:bodyPr>
          <a:lstStyle/>
          <a:p>
            <a:pPr algn="l"/>
            <a:endParaRPr kumimoji="1" lang="zh-CN" altLang="en-US"/>
          </a:p>
        </p:txBody>
      </p:sp>
      <p:sp>
        <p:nvSpPr>
          <p:cNvPr id="8" name="标题 1"/>
          <p:cNvSpPr txBox="1"/>
          <p:nvPr/>
        </p:nvSpPr>
        <p:spPr>
          <a:xfrm>
            <a:off x="1213757" y="2342244"/>
            <a:ext cx="9764486" cy="2959549"/>
          </a:xfrm>
          <a:prstGeom prst="roundRect">
            <a:avLst>
              <a:gd name="adj" fmla="val 3439"/>
            </a:avLst>
          </a:prstGeom>
          <a:solidFill>
            <a:schemeClr val="bg1"/>
          </a:solidFill>
          <a:ln w="12700" cap="flat">
            <a:noFill/>
            <a:miter/>
          </a:ln>
          <a:effectLst>
            <a:outerShdw blurRad="317500" sx="102000" sy="102000" algn="ctr" rotWithShape="0">
              <a:srgbClr val="000000">
                <a:alpha val="5000"/>
              </a:srgbClr>
            </a:outerShdw>
          </a:effectLst>
        </p:spPr>
        <p:txBody>
          <a:bodyPr vert="horz" wrap="square" lIns="91440" tIns="45720" rIns="91440" bIns="45720" rtlCol="0" anchor="ctr"/>
          <a:lstStyle/>
          <a:p>
            <a:pPr algn="ctr"/>
            <a:endParaRPr kumimoji="1" lang="zh-CN" altLang="en-US"/>
          </a:p>
        </p:txBody>
      </p:sp>
      <p:sp>
        <p:nvSpPr>
          <p:cNvPr id="9" name="标题 1"/>
          <p:cNvSpPr txBox="1"/>
          <p:nvPr/>
        </p:nvSpPr>
        <p:spPr>
          <a:xfrm>
            <a:off x="5396447" y="1638983"/>
            <a:ext cx="1399106" cy="1399101"/>
          </a:xfrm>
          <a:prstGeom prst="roundRect">
            <a:avLst/>
          </a:prstGeom>
          <a:solidFill>
            <a:schemeClr val="accent1"/>
          </a:solidFill>
          <a:ln w="12700" cap="sq">
            <a:solidFill>
              <a:schemeClr val="bg1"/>
            </a:solidFill>
            <a:miter/>
          </a:ln>
        </p:spPr>
        <p:txBody>
          <a:bodyPr vert="horz" wrap="square" lIns="91440" tIns="45720" rIns="91440" bIns="45720" rtlCol="0" anchor="ctr"/>
          <a:lstStyle/>
          <a:p>
            <a:pPr algn="ctr"/>
            <a:endParaRPr kumimoji="1" lang="zh-CN" altLang="en-US"/>
          </a:p>
        </p:txBody>
      </p:sp>
      <p:sp>
        <p:nvSpPr>
          <p:cNvPr id="10" name="标题 1"/>
          <p:cNvSpPr txBox="1"/>
          <p:nvPr/>
        </p:nvSpPr>
        <p:spPr>
          <a:xfrm>
            <a:off x="5364981" y="1390451"/>
            <a:ext cx="1462038" cy="1896164"/>
          </a:xfrm>
          <a:prstGeom prst="rect">
            <a:avLst/>
          </a:prstGeom>
          <a:noFill/>
          <a:ln>
            <a:noFill/>
          </a:ln>
        </p:spPr>
        <p:txBody>
          <a:bodyPr vert="horz" wrap="square" lIns="0" tIns="0" rIns="0" bIns="0" rtlCol="0" anchor="ctr"/>
          <a:lstStyle/>
          <a:p>
            <a:pPr algn="ctr"/>
            <a:r>
              <a:rPr kumimoji="1" lang="en-US" altLang="zh-CN" sz="7200">
                <a:ln w="12700">
                  <a:noFill/>
                </a:ln>
                <a:solidFill>
                  <a:srgbClr val="FFFFFF">
                    <a:alpha val="100000"/>
                  </a:srgbClr>
                </a:solidFill>
                <a:latin typeface="Poetsen One"/>
                <a:ea typeface="Poetsen One"/>
                <a:cs typeface="Poetsen One"/>
              </a:rPr>
              <a:t> 04</a:t>
            </a:r>
            <a:endParaRPr kumimoji="1" lang="zh-CN" altLang="en-US"/>
          </a:p>
        </p:txBody>
      </p:sp>
      <p:sp>
        <p:nvSpPr>
          <p:cNvPr id="11" name="标题 1"/>
          <p:cNvSpPr txBox="1"/>
          <p:nvPr/>
        </p:nvSpPr>
        <p:spPr>
          <a:xfrm>
            <a:off x="1606167" y="3102974"/>
            <a:ext cx="8979666" cy="2095192"/>
          </a:xfrm>
          <a:prstGeom prst="rect">
            <a:avLst/>
          </a:prstGeom>
          <a:noFill/>
          <a:ln>
            <a:noFill/>
          </a:ln>
        </p:spPr>
        <p:txBody>
          <a:bodyPr vert="horz" wrap="square" lIns="0" tIns="0" rIns="0" bIns="0" rtlCol="0" anchor="ctr"/>
          <a:lstStyle/>
          <a:p>
            <a:pPr algn="ctr"/>
            <a:r>
              <a:rPr kumimoji="1" lang="en-US" altLang="zh-CN" sz="3200">
                <a:ln w="12700">
                  <a:noFill/>
                </a:ln>
                <a:solidFill>
                  <a:srgbClr val="262626">
                    <a:alpha val="100000"/>
                  </a:srgbClr>
                </a:solidFill>
                <a:latin typeface="poppins-bold"/>
                <a:ea typeface="poppins-bold"/>
                <a:cs typeface="poppins-bold"/>
              </a:rPr>
              <a:t>El Lugar Santísimo: Un Tipo del Cielo</a:t>
            </a:r>
            <a:endParaRPr kumimoji="1"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flat">
            <a:noFill/>
            <a:miter/>
          </a:ln>
          <a:effectLst/>
        </p:spPr>
        <p:txBody>
          <a:bodyPr vert="horz" wrap="square" lIns="91440" tIns="45720" rIns="91440" bIns="45720" rtlCol="0" anchor="ctr"/>
          <a:lstStyle/>
          <a:p>
            <a:pPr algn="ctr"/>
            <a:endParaRPr kumimoji="1" lang="zh-CN" altLang="en-US"/>
          </a:p>
        </p:txBody>
      </p:sp>
      <p:pic>
        <p:nvPicPr>
          <p:cNvPr id="3" name="Imagen 2"/>
          <p:cNvPicPr>
            <a:picLocks noChangeAspect="1"/>
          </p:cNvPicPr>
          <p:nvPr/>
        </p:nvPicPr>
        <p:blipFill>
          <a:blip r:embed="rId2">
            <a:alphaModFix/>
          </a:blip>
          <a:srcRect l="762" t="13072" r="762" b="13072"/>
          <a:stretch>
            <a:fillRect/>
          </a:stretch>
        </p:blipFill>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a:noFill/>
          <a:ln>
            <a:noFill/>
          </a:ln>
        </p:spPr>
      </p:pic>
      <p:sp>
        <p:nvSpPr>
          <p:cNvPr id="4" name="标题 1"/>
          <p:cNvSpPr txBox="1"/>
          <p:nvPr/>
        </p:nvSpPr>
        <p:spPr>
          <a:xfrm>
            <a:off x="0" y="0"/>
            <a:ext cx="12192000" cy="6858000"/>
          </a:xfrm>
          <a:prstGeom prst="rect">
            <a:avLst/>
          </a:prstGeom>
          <a:solidFill>
            <a:schemeClr val="accent1">
              <a:lumMod val="20000"/>
              <a:lumOff val="80000"/>
              <a:alpha val="75000"/>
            </a:schemeClr>
          </a:solidFill>
          <a:ln w="12700" cap="flat">
            <a:noFill/>
            <a:miter/>
          </a:ln>
          <a:effectLst/>
        </p:spPr>
        <p:txBody>
          <a:bodyPr vert="horz" wrap="square" lIns="91440" tIns="45720" rIns="91440" bIns="45720" rtlCol="0" anchor="ctr"/>
          <a:lstStyle/>
          <a:p>
            <a:pPr algn="ctr"/>
            <a:endParaRPr kumimoji="1" lang="zh-CN" altLang="en-US"/>
          </a:p>
        </p:txBody>
      </p:sp>
      <p:sp>
        <p:nvSpPr>
          <p:cNvPr id="5" name="标题 1"/>
          <p:cNvSpPr txBox="1"/>
          <p:nvPr/>
        </p:nvSpPr>
        <p:spPr>
          <a:xfrm>
            <a:off x="-2271486" y="268514"/>
            <a:ext cx="182880" cy="345440"/>
          </a:xfrm>
          <a:prstGeom prst="rect">
            <a:avLst/>
          </a:prstGeom>
          <a:noFill/>
          <a:ln>
            <a:noFill/>
          </a:ln>
        </p:spPr>
        <p:txBody>
          <a:bodyPr vert="horz" wrap="none" lIns="91440" tIns="45720" rIns="91440" bIns="45720" rtlCol="0" anchor="t">
            <a:spAutoFit/>
          </a:bodyPr>
          <a:lstStyle/>
          <a:p>
            <a:pPr algn="l"/>
            <a:endParaRPr kumimoji="1" lang="zh-CN" altLang="en-US"/>
          </a:p>
        </p:txBody>
      </p:sp>
      <p:grpSp>
        <p:nvGrpSpPr>
          <p:cNvPr id="22" name="Grupo 21"/>
          <p:cNvGrpSpPr/>
          <p:nvPr/>
        </p:nvGrpSpPr>
        <p:grpSpPr>
          <a:xfrm>
            <a:off x="430508" y="2627300"/>
            <a:ext cx="677241" cy="604037"/>
            <a:chOff x="854782" y="3466631"/>
            <a:chExt cx="444222" cy="444220"/>
          </a:xfrm>
        </p:grpSpPr>
        <p:sp>
          <p:nvSpPr>
            <p:cNvPr id="6" name="标题 1"/>
            <p:cNvSpPr txBox="1"/>
            <p:nvPr/>
          </p:nvSpPr>
          <p:spPr>
            <a:xfrm>
              <a:off x="854782" y="3466631"/>
              <a:ext cx="444222" cy="444220"/>
            </a:xfrm>
            <a:prstGeom prst="rect">
              <a:avLst/>
            </a:prstGeom>
            <a:solidFill>
              <a:schemeClr val="accent2"/>
            </a:solidFill>
            <a:ln w="12700" cap="rnd">
              <a:noFill/>
              <a:round/>
              <a:headEnd/>
              <a:tailEnd/>
            </a:ln>
            <a:effectLst>
              <a:outerShdw blurRad="254000" dist="127000" algn="ctr" rotWithShape="0">
                <a:schemeClr val="accent2">
                  <a:alpha val="32000"/>
                </a:schemeClr>
              </a:outerShdw>
            </a:effectLst>
          </p:spPr>
          <p:txBody>
            <a:bodyPr vert="horz" wrap="square" lIns="91440" tIns="45720" rIns="91440" bIns="45720" rtlCol="0" anchor="ctr"/>
            <a:lstStyle/>
            <a:p>
              <a:pPr algn="ctr"/>
              <a:endParaRPr kumimoji="1" lang="zh-CN" altLang="en-US"/>
            </a:p>
          </p:txBody>
        </p:sp>
        <p:sp>
          <p:nvSpPr>
            <p:cNvPr id="7" name="标题 1"/>
            <p:cNvSpPr txBox="1"/>
            <p:nvPr/>
          </p:nvSpPr>
          <p:spPr>
            <a:xfrm>
              <a:off x="974112" y="3614460"/>
              <a:ext cx="205561" cy="163687"/>
            </a:xfrm>
            <a:custGeom>
              <a:avLst/>
              <a:gdLst>
                <a:gd name="connsiteX0" fmla="*/ 515342 w 514350"/>
                <a:gd name="connsiteY0" fmla="*/ 621 h 409575"/>
                <a:gd name="connsiteX1" fmla="*/ 515342 w 514350"/>
                <a:gd name="connsiteY1" fmla="*/ 353046 h 409575"/>
                <a:gd name="connsiteX2" fmla="*/ 192159 w 514350"/>
                <a:gd name="connsiteY2" fmla="*/ 353046 h 409575"/>
                <a:gd name="connsiteX3" fmla="*/ 115387 w 514350"/>
                <a:gd name="connsiteY3" fmla="*/ 410196 h 409575"/>
                <a:gd name="connsiteX4" fmla="*/ 115387 w 514350"/>
                <a:gd name="connsiteY4" fmla="*/ 353046 h 409575"/>
                <a:gd name="connsiteX5" fmla="*/ 992 w 514350"/>
                <a:gd name="connsiteY5" fmla="*/ 353046 h 409575"/>
                <a:gd name="connsiteX6" fmla="*/ 992 w 514350"/>
                <a:gd name="connsiteY6" fmla="*/ 621 h 409575"/>
                <a:gd name="connsiteX7" fmla="*/ 515342 w 514350"/>
                <a:gd name="connsiteY7" fmla="*/ 621 h 409575"/>
                <a:gd name="connsiteX8" fmla="*/ 124817 w 514350"/>
                <a:gd name="connsiteY8" fmla="*/ 143496 h 409575"/>
                <a:gd name="connsiteX9" fmla="*/ 91480 w 514350"/>
                <a:gd name="connsiteY9" fmla="*/ 176834 h 409575"/>
                <a:gd name="connsiteX10" fmla="*/ 124817 w 514350"/>
                <a:gd name="connsiteY10" fmla="*/ 210171 h 409575"/>
                <a:gd name="connsiteX11" fmla="*/ 158155 w 514350"/>
                <a:gd name="connsiteY11" fmla="*/ 176834 h 409575"/>
                <a:gd name="connsiteX12" fmla="*/ 124817 w 514350"/>
                <a:gd name="connsiteY12" fmla="*/ 143496 h 409575"/>
                <a:gd name="connsiteX13" fmla="*/ 258167 w 514350"/>
                <a:gd name="connsiteY13" fmla="*/ 143496 h 409575"/>
                <a:gd name="connsiteX14" fmla="*/ 224830 w 514350"/>
                <a:gd name="connsiteY14" fmla="*/ 176834 h 409575"/>
                <a:gd name="connsiteX15" fmla="*/ 258167 w 514350"/>
                <a:gd name="connsiteY15" fmla="*/ 210171 h 409575"/>
                <a:gd name="connsiteX16" fmla="*/ 291505 w 514350"/>
                <a:gd name="connsiteY16" fmla="*/ 176834 h 409575"/>
                <a:gd name="connsiteX17" fmla="*/ 258167 w 514350"/>
                <a:gd name="connsiteY17" fmla="*/ 143496 h 409575"/>
                <a:gd name="connsiteX18" fmla="*/ 391517 w 514350"/>
                <a:gd name="connsiteY18" fmla="*/ 143496 h 409575"/>
                <a:gd name="connsiteX19" fmla="*/ 358180 w 514350"/>
                <a:gd name="connsiteY19" fmla="*/ 176834 h 409575"/>
                <a:gd name="connsiteX20" fmla="*/ 391517 w 514350"/>
                <a:gd name="connsiteY20" fmla="*/ 210171 h 409575"/>
                <a:gd name="connsiteX21" fmla="*/ 424855 w 514350"/>
                <a:gd name="connsiteY21" fmla="*/ 176834 h 409575"/>
                <a:gd name="connsiteX22" fmla="*/ 391517 w 514350"/>
                <a:gd name="connsiteY22" fmla="*/ 143496 h 409575"/>
              </a:gdLst>
              <a:ahLst/>
              <a:cxnLst/>
              <a:rect l="l" t="t" r="r" b="b"/>
              <a:pathLst>
                <a:path w="514350" h="409575">
                  <a:moveTo>
                    <a:pt x="515342" y="621"/>
                  </a:moveTo>
                  <a:lnTo>
                    <a:pt x="515342" y="353046"/>
                  </a:lnTo>
                  <a:lnTo>
                    <a:pt x="192159" y="353046"/>
                  </a:lnTo>
                  <a:lnTo>
                    <a:pt x="115387" y="410196"/>
                  </a:lnTo>
                  <a:lnTo>
                    <a:pt x="115387" y="353046"/>
                  </a:lnTo>
                  <a:lnTo>
                    <a:pt x="992" y="353046"/>
                  </a:lnTo>
                  <a:lnTo>
                    <a:pt x="992" y="621"/>
                  </a:lnTo>
                  <a:lnTo>
                    <a:pt x="515342" y="621"/>
                  </a:lnTo>
                  <a:close/>
                  <a:moveTo>
                    <a:pt x="124817" y="143496"/>
                  </a:moveTo>
                  <a:cubicBezTo>
                    <a:pt x="106434" y="143496"/>
                    <a:pt x="91480" y="158450"/>
                    <a:pt x="91480" y="176834"/>
                  </a:cubicBezTo>
                  <a:cubicBezTo>
                    <a:pt x="91480" y="195217"/>
                    <a:pt x="106434" y="210171"/>
                    <a:pt x="124817" y="210171"/>
                  </a:cubicBezTo>
                  <a:cubicBezTo>
                    <a:pt x="143200" y="210171"/>
                    <a:pt x="158155" y="195217"/>
                    <a:pt x="158155" y="176834"/>
                  </a:cubicBezTo>
                  <a:cubicBezTo>
                    <a:pt x="158155" y="158450"/>
                    <a:pt x="143200" y="143496"/>
                    <a:pt x="124817" y="143496"/>
                  </a:cubicBezTo>
                  <a:close/>
                  <a:moveTo>
                    <a:pt x="258167" y="143496"/>
                  </a:moveTo>
                  <a:cubicBezTo>
                    <a:pt x="239784" y="143496"/>
                    <a:pt x="224830" y="158450"/>
                    <a:pt x="224830" y="176834"/>
                  </a:cubicBezTo>
                  <a:cubicBezTo>
                    <a:pt x="224830" y="195217"/>
                    <a:pt x="239784" y="210171"/>
                    <a:pt x="258167" y="210171"/>
                  </a:cubicBezTo>
                  <a:cubicBezTo>
                    <a:pt x="276550" y="210171"/>
                    <a:pt x="291505" y="195217"/>
                    <a:pt x="291505" y="176834"/>
                  </a:cubicBezTo>
                  <a:cubicBezTo>
                    <a:pt x="291505" y="158450"/>
                    <a:pt x="276550" y="143496"/>
                    <a:pt x="258167" y="143496"/>
                  </a:cubicBezTo>
                  <a:close/>
                  <a:moveTo>
                    <a:pt x="391517" y="143496"/>
                  </a:moveTo>
                  <a:cubicBezTo>
                    <a:pt x="373134" y="143496"/>
                    <a:pt x="358180" y="158450"/>
                    <a:pt x="358180" y="176834"/>
                  </a:cubicBezTo>
                  <a:cubicBezTo>
                    <a:pt x="358180" y="195217"/>
                    <a:pt x="373134" y="210171"/>
                    <a:pt x="391517" y="210171"/>
                  </a:cubicBezTo>
                  <a:cubicBezTo>
                    <a:pt x="409900" y="210171"/>
                    <a:pt x="424855" y="195217"/>
                    <a:pt x="424855" y="176834"/>
                  </a:cubicBezTo>
                  <a:cubicBezTo>
                    <a:pt x="424855" y="158450"/>
                    <a:pt x="409900" y="143496"/>
                    <a:pt x="391517" y="143496"/>
                  </a:cubicBezTo>
                  <a:close/>
                </a:path>
              </a:pathLst>
            </a:custGeom>
            <a:solidFill>
              <a:srgbClr val="FFFFFF">
                <a:alpha val="100000"/>
              </a:srgbClr>
            </a:solidFill>
            <a:ln cap="sq">
              <a:noFill/>
            </a:ln>
          </p:spPr>
          <p:txBody>
            <a:bodyPr vert="horz" wrap="square" lIns="91440" tIns="45720" rIns="91440" bIns="45720" rtlCol="0" anchor="t"/>
            <a:lstStyle/>
            <a:p>
              <a:pPr algn="l"/>
              <a:endParaRPr kumimoji="1" lang="zh-CN" altLang="en-US"/>
            </a:p>
          </p:txBody>
        </p:sp>
      </p:grpSp>
      <p:sp>
        <p:nvSpPr>
          <p:cNvPr id="8" name="标题 1"/>
          <p:cNvSpPr txBox="1"/>
          <p:nvPr/>
        </p:nvSpPr>
        <p:spPr>
          <a:xfrm>
            <a:off x="1289674" y="2352185"/>
            <a:ext cx="5896704" cy="1758304"/>
          </a:xfrm>
          <a:prstGeom prst="rect">
            <a:avLst/>
          </a:prstGeom>
          <a:solidFill>
            <a:srgbClr val="002060"/>
          </a:solidFill>
          <a:ln cap="sq">
            <a:solidFill>
              <a:srgbClr val="002060"/>
            </a:solidFill>
          </a:ln>
          <a:scene3d>
            <a:camera prst="orthographicFront"/>
            <a:lightRig rig="threePt" dir="t"/>
          </a:scene3d>
          <a:sp3d>
            <a:bevelT/>
          </a:sp3d>
        </p:spPr>
        <p:txBody>
          <a:bodyPr vert="horz" wrap="square" lIns="0" tIns="0" rIns="0" bIns="0" rtlCol="0" anchor="t"/>
          <a:lstStyle/>
          <a:p>
            <a:pPr algn="l">
              <a:lnSpc>
                <a:spcPct val="150000"/>
              </a:lnSpc>
            </a:pPr>
            <a:r>
              <a:rPr kumimoji="1" lang="en-US" altLang="zh-CN" sz="2400" dirty="0">
                <a:ln w="12700">
                  <a:noFill/>
                </a:ln>
                <a:solidFill>
                  <a:schemeClr val="bg1"/>
                </a:solidFill>
                <a:latin typeface="Poppins"/>
                <a:ea typeface="Poppins"/>
                <a:cs typeface="Poppins"/>
              </a:rPr>
              <a:t>El </a:t>
            </a:r>
            <a:r>
              <a:rPr kumimoji="1" lang="en-US" altLang="zh-CN" sz="2400" dirty="0" err="1">
                <a:ln w="12700">
                  <a:noFill/>
                </a:ln>
                <a:solidFill>
                  <a:schemeClr val="bg1"/>
                </a:solidFill>
                <a:latin typeface="Poppins"/>
                <a:ea typeface="Poppins"/>
                <a:cs typeface="Poppins"/>
              </a:rPr>
              <a:t>propiciatorio</a:t>
            </a:r>
            <a:r>
              <a:rPr kumimoji="1" lang="en-US" altLang="zh-CN" sz="2400" dirty="0">
                <a:ln w="12700">
                  <a:noFill/>
                </a:ln>
                <a:solidFill>
                  <a:schemeClr val="bg1"/>
                </a:solidFill>
                <a:latin typeface="Poppins"/>
                <a:ea typeface="Poppins"/>
                <a:cs typeface="Poppins"/>
              </a:rPr>
              <a:t>, la </a:t>
            </a:r>
            <a:r>
              <a:rPr kumimoji="1" lang="en-US" altLang="zh-CN" sz="2400" dirty="0" err="1">
                <a:ln w="12700">
                  <a:noFill/>
                </a:ln>
                <a:solidFill>
                  <a:schemeClr val="bg1"/>
                </a:solidFill>
                <a:latin typeface="Poppins"/>
                <a:ea typeface="Poppins"/>
                <a:cs typeface="Poppins"/>
              </a:rPr>
              <a:t>cubierta</a:t>
            </a:r>
            <a:r>
              <a:rPr kumimoji="1" lang="en-US" altLang="zh-CN" sz="2400" dirty="0">
                <a:ln w="12700">
                  <a:noFill/>
                </a:ln>
                <a:solidFill>
                  <a:schemeClr val="bg1"/>
                </a:solidFill>
                <a:latin typeface="Poppins"/>
                <a:ea typeface="Poppins"/>
                <a:cs typeface="Poppins"/>
              </a:rPr>
              <a:t> del </a:t>
            </a:r>
            <a:r>
              <a:rPr kumimoji="1" lang="en-US" altLang="zh-CN" sz="2400" dirty="0" err="1">
                <a:ln w="12700">
                  <a:noFill/>
                </a:ln>
                <a:solidFill>
                  <a:schemeClr val="bg1"/>
                </a:solidFill>
                <a:latin typeface="Poppins"/>
                <a:ea typeface="Poppins"/>
                <a:cs typeface="Poppins"/>
              </a:rPr>
              <a:t>Arca</a:t>
            </a:r>
            <a:r>
              <a:rPr kumimoji="1" lang="en-US" altLang="zh-CN" sz="2400" dirty="0">
                <a:ln w="12700">
                  <a:noFill/>
                </a:ln>
                <a:solidFill>
                  <a:schemeClr val="bg1"/>
                </a:solidFill>
                <a:latin typeface="Poppins"/>
                <a:ea typeface="Poppins"/>
                <a:cs typeface="Poppins"/>
              </a:rPr>
              <a:t> del </a:t>
            </a:r>
            <a:r>
              <a:rPr kumimoji="1" lang="en-US" altLang="zh-CN" sz="2400" dirty="0" err="1">
                <a:ln w="12700">
                  <a:noFill/>
                </a:ln>
                <a:solidFill>
                  <a:schemeClr val="bg1"/>
                </a:solidFill>
                <a:latin typeface="Poppins"/>
                <a:ea typeface="Poppins"/>
                <a:cs typeface="Poppins"/>
              </a:rPr>
              <a:t>Pacto</a:t>
            </a:r>
            <a:r>
              <a:rPr kumimoji="1" lang="en-US" altLang="zh-CN" sz="2400" dirty="0">
                <a:ln w="12700">
                  <a:noFill/>
                </a:ln>
                <a:solidFill>
                  <a:schemeClr val="bg1"/>
                </a:solidFill>
                <a:latin typeface="Poppins"/>
                <a:ea typeface="Poppins"/>
                <a:cs typeface="Poppins"/>
              </a:rPr>
              <a:t>, </a:t>
            </a:r>
            <a:r>
              <a:rPr kumimoji="1" lang="en-US" altLang="zh-CN" sz="2400" dirty="0" err="1">
                <a:ln w="12700">
                  <a:noFill/>
                </a:ln>
                <a:solidFill>
                  <a:schemeClr val="bg1"/>
                </a:solidFill>
                <a:latin typeface="Poppins"/>
                <a:ea typeface="Poppins"/>
                <a:cs typeface="Poppins"/>
              </a:rPr>
              <a:t>representaba</a:t>
            </a:r>
            <a:r>
              <a:rPr kumimoji="1" lang="en-US" altLang="zh-CN" sz="2400" dirty="0">
                <a:ln w="12700">
                  <a:noFill/>
                </a:ln>
                <a:solidFill>
                  <a:schemeClr val="bg1"/>
                </a:solidFill>
                <a:latin typeface="Poppins"/>
                <a:ea typeface="Poppins"/>
                <a:cs typeface="Poppins"/>
              </a:rPr>
              <a:t> el </a:t>
            </a:r>
            <a:r>
              <a:rPr kumimoji="1" lang="en-US" altLang="zh-CN" sz="2400" dirty="0" err="1">
                <a:ln w="12700">
                  <a:noFill/>
                </a:ln>
                <a:solidFill>
                  <a:schemeClr val="bg1"/>
                </a:solidFill>
                <a:latin typeface="Poppins"/>
                <a:ea typeface="Poppins"/>
                <a:cs typeface="Poppins"/>
              </a:rPr>
              <a:t>trono</a:t>
            </a:r>
            <a:r>
              <a:rPr kumimoji="1" lang="en-US" altLang="zh-CN" sz="2400" dirty="0">
                <a:ln w="12700">
                  <a:noFill/>
                </a:ln>
                <a:solidFill>
                  <a:schemeClr val="bg1"/>
                </a:solidFill>
                <a:latin typeface="Poppins"/>
                <a:ea typeface="Poppins"/>
                <a:cs typeface="Poppins"/>
              </a:rPr>
              <a:t> de la </a:t>
            </a:r>
            <a:r>
              <a:rPr kumimoji="1" lang="en-US" altLang="zh-CN" sz="2400" dirty="0" err="1">
                <a:ln w="12700">
                  <a:noFill/>
                </a:ln>
                <a:solidFill>
                  <a:schemeClr val="bg1"/>
                </a:solidFill>
                <a:latin typeface="Poppins"/>
                <a:ea typeface="Poppins"/>
                <a:cs typeface="Poppins"/>
              </a:rPr>
              <a:t>gracia</a:t>
            </a:r>
            <a:r>
              <a:rPr kumimoji="1" lang="en-US" altLang="zh-CN" sz="2400" dirty="0">
                <a:ln w="12700">
                  <a:noFill/>
                </a:ln>
                <a:solidFill>
                  <a:schemeClr val="bg1"/>
                </a:solidFill>
                <a:latin typeface="Poppins"/>
                <a:ea typeface="Poppins"/>
                <a:cs typeface="Poppins"/>
              </a:rPr>
              <a:t> de Dios.</a:t>
            </a:r>
            <a:endParaRPr kumimoji="1" lang="zh-CN" altLang="en-US" sz="3200" dirty="0">
              <a:solidFill>
                <a:schemeClr val="bg1"/>
              </a:solidFill>
            </a:endParaRPr>
          </a:p>
        </p:txBody>
      </p:sp>
      <p:grpSp>
        <p:nvGrpSpPr>
          <p:cNvPr id="21" name="Grupo 20"/>
          <p:cNvGrpSpPr/>
          <p:nvPr/>
        </p:nvGrpSpPr>
        <p:grpSpPr>
          <a:xfrm>
            <a:off x="430506" y="4742988"/>
            <a:ext cx="677241" cy="604037"/>
            <a:chOff x="866853" y="4844521"/>
            <a:chExt cx="444222" cy="444220"/>
          </a:xfrm>
        </p:grpSpPr>
        <p:sp>
          <p:nvSpPr>
            <p:cNvPr id="9" name="标题 1"/>
            <p:cNvSpPr txBox="1"/>
            <p:nvPr/>
          </p:nvSpPr>
          <p:spPr>
            <a:xfrm>
              <a:off x="866853" y="4844521"/>
              <a:ext cx="444222" cy="444220"/>
            </a:xfrm>
            <a:prstGeom prst="rect">
              <a:avLst/>
            </a:prstGeom>
            <a:solidFill>
              <a:schemeClr val="accent1"/>
            </a:solidFill>
            <a:ln w="12700" cap="rnd">
              <a:noFill/>
              <a:round/>
              <a:headEnd/>
              <a:tailEnd/>
            </a:ln>
            <a:effectLst>
              <a:outerShdw blurRad="254000" dist="127000" algn="ctr" rotWithShape="0">
                <a:schemeClr val="accent1">
                  <a:alpha val="32000"/>
                </a:schemeClr>
              </a:outerShdw>
            </a:effectLst>
          </p:spPr>
          <p:txBody>
            <a:bodyPr vert="horz" wrap="square" lIns="91440" tIns="45720" rIns="91440" bIns="45720" rtlCol="0" anchor="ctr"/>
            <a:lstStyle/>
            <a:p>
              <a:pPr algn="ctr"/>
              <a:endParaRPr kumimoji="1" lang="zh-CN" altLang="en-US"/>
            </a:p>
          </p:txBody>
        </p:sp>
        <p:sp>
          <p:nvSpPr>
            <p:cNvPr id="10" name="标题 1"/>
            <p:cNvSpPr txBox="1"/>
            <p:nvPr/>
          </p:nvSpPr>
          <p:spPr>
            <a:xfrm>
              <a:off x="995198" y="4963851"/>
              <a:ext cx="187529" cy="205561"/>
            </a:xfrm>
            <a:custGeom>
              <a:avLst/>
              <a:gdLst>
                <a:gd name="connsiteX0" fmla="*/ 248770 w 495300"/>
                <a:gd name="connsiteY0" fmla="*/ 621 h 542925"/>
                <a:gd name="connsiteX1" fmla="*/ 496420 w 495300"/>
                <a:gd name="connsiteY1" fmla="*/ 248271 h 542925"/>
                <a:gd name="connsiteX2" fmla="*/ 323827 w 495300"/>
                <a:gd name="connsiteY2" fmla="*/ 484396 h 542925"/>
                <a:gd name="connsiteX3" fmla="*/ 34697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13 w 495300"/>
                <a:gd name="connsiteY9" fmla="*/ 484396 h 542925"/>
                <a:gd name="connsiteX10" fmla="*/ 1120 w 495300"/>
                <a:gd name="connsiteY10" fmla="*/ 248271 h 542925"/>
                <a:gd name="connsiteX11" fmla="*/ 248770 w 495300"/>
                <a:gd name="connsiteY11" fmla="*/ 621 h 542925"/>
                <a:gd name="connsiteX12" fmla="*/ 192763 w 495300"/>
                <a:gd name="connsiteY12" fmla="*/ 489539 h 542925"/>
                <a:gd name="connsiteX13" fmla="*/ 172570 w 495300"/>
                <a:gd name="connsiteY13" fmla="*/ 524496 h 542925"/>
                <a:gd name="connsiteX14" fmla="*/ 324970 w 495300"/>
                <a:gd name="connsiteY14" fmla="*/ 524496 h 542925"/>
                <a:gd name="connsiteX15" fmla="*/ 304777 w 495300"/>
                <a:gd name="connsiteY15" fmla="*/ 489539 h 542925"/>
                <a:gd name="connsiteX16" fmla="*/ 248770 w 495300"/>
                <a:gd name="connsiteY16" fmla="*/ 495921 h 542925"/>
                <a:gd name="connsiteX17" fmla="*/ 192763 w 495300"/>
                <a:gd name="connsiteY17" fmla="*/ 489539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ahLst/>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solidFill>
              <a:schemeClr val="bg1"/>
            </a:solidFill>
            <a:ln cap="sq">
              <a:noFill/>
            </a:ln>
          </p:spPr>
          <p:txBody>
            <a:bodyPr vert="horz" wrap="square" lIns="91440" tIns="45720" rIns="91440" bIns="45720" rtlCol="0" anchor="t"/>
            <a:lstStyle/>
            <a:p>
              <a:pPr algn="l"/>
              <a:endParaRPr kumimoji="1" lang="zh-CN" altLang="en-US"/>
            </a:p>
          </p:txBody>
        </p:sp>
      </p:grpSp>
      <p:sp>
        <p:nvSpPr>
          <p:cNvPr id="11" name="标题 1"/>
          <p:cNvSpPr txBox="1"/>
          <p:nvPr/>
        </p:nvSpPr>
        <p:spPr>
          <a:xfrm>
            <a:off x="1289674" y="4605092"/>
            <a:ext cx="5896704" cy="1758304"/>
          </a:xfrm>
          <a:prstGeom prst="rect">
            <a:avLst/>
          </a:prstGeom>
          <a:solidFill>
            <a:srgbClr val="002060"/>
          </a:solidFill>
          <a:ln cap="sq">
            <a:solidFill>
              <a:srgbClr val="002060"/>
            </a:solidFill>
          </a:ln>
          <a:scene3d>
            <a:camera prst="orthographicFront"/>
            <a:lightRig rig="threePt" dir="t"/>
          </a:scene3d>
          <a:sp3d>
            <a:bevelT/>
          </a:sp3d>
        </p:spPr>
        <p:txBody>
          <a:bodyPr vert="horz" wrap="square" lIns="0" tIns="0" rIns="0" bIns="0" rtlCol="0" anchor="t"/>
          <a:lstStyle/>
          <a:p>
            <a:pPr algn="l">
              <a:lnSpc>
                <a:spcPct val="150000"/>
              </a:lnSpc>
            </a:pPr>
            <a:r>
              <a:rPr kumimoji="1" lang="en-US" altLang="zh-CN" sz="2400" dirty="0">
                <a:ln w="12700">
                  <a:noFill/>
                </a:ln>
                <a:solidFill>
                  <a:schemeClr val="bg1"/>
                </a:solidFill>
                <a:latin typeface="Poppins"/>
                <a:ea typeface="Poppins"/>
                <a:cs typeface="Poppins"/>
              </a:rPr>
              <a:t>Los </a:t>
            </a:r>
            <a:r>
              <a:rPr kumimoji="1" lang="en-US" altLang="zh-CN" sz="2400" dirty="0" err="1">
                <a:ln w="12700">
                  <a:noFill/>
                </a:ln>
                <a:solidFill>
                  <a:schemeClr val="bg1"/>
                </a:solidFill>
                <a:latin typeface="Poppins"/>
                <a:ea typeface="Poppins"/>
                <a:cs typeface="Poppins"/>
              </a:rPr>
              <a:t>querubines</a:t>
            </a:r>
            <a:r>
              <a:rPr kumimoji="1" lang="en-US" altLang="zh-CN" sz="2400" dirty="0">
                <a:ln w="12700">
                  <a:noFill/>
                </a:ln>
                <a:solidFill>
                  <a:schemeClr val="bg1"/>
                </a:solidFill>
                <a:latin typeface="Poppins"/>
                <a:ea typeface="Poppins"/>
                <a:cs typeface="Poppins"/>
              </a:rPr>
              <a:t> </a:t>
            </a:r>
            <a:r>
              <a:rPr kumimoji="1" lang="en-US" altLang="zh-CN" sz="2400" dirty="0" err="1">
                <a:ln w="12700">
                  <a:noFill/>
                </a:ln>
                <a:solidFill>
                  <a:schemeClr val="bg1"/>
                </a:solidFill>
                <a:latin typeface="Poppins"/>
                <a:ea typeface="Poppins"/>
                <a:cs typeface="Poppins"/>
              </a:rPr>
              <a:t>guardianes</a:t>
            </a:r>
            <a:r>
              <a:rPr kumimoji="1" lang="en-US" altLang="zh-CN" sz="2400" dirty="0">
                <a:ln w="12700">
                  <a:noFill/>
                </a:ln>
                <a:solidFill>
                  <a:schemeClr val="bg1"/>
                </a:solidFill>
                <a:latin typeface="Poppins"/>
                <a:ea typeface="Poppins"/>
                <a:cs typeface="Poppins"/>
              </a:rPr>
              <a:t> del </a:t>
            </a:r>
            <a:r>
              <a:rPr kumimoji="1" lang="en-US" altLang="zh-CN" sz="2400" dirty="0" err="1">
                <a:ln w="12700">
                  <a:noFill/>
                </a:ln>
                <a:solidFill>
                  <a:schemeClr val="bg1"/>
                </a:solidFill>
                <a:latin typeface="Poppins"/>
                <a:ea typeface="Poppins"/>
                <a:cs typeface="Poppins"/>
              </a:rPr>
              <a:t>propiciatorio</a:t>
            </a:r>
            <a:r>
              <a:rPr kumimoji="1" lang="en-US" altLang="zh-CN" sz="2400" dirty="0">
                <a:ln w="12700">
                  <a:noFill/>
                </a:ln>
                <a:solidFill>
                  <a:schemeClr val="bg1"/>
                </a:solidFill>
                <a:latin typeface="Poppins"/>
                <a:ea typeface="Poppins"/>
                <a:cs typeface="Poppins"/>
              </a:rPr>
              <a:t>, </a:t>
            </a:r>
            <a:r>
              <a:rPr kumimoji="1" lang="en-US" altLang="zh-CN" sz="2400" dirty="0" err="1">
                <a:ln w="12700">
                  <a:noFill/>
                </a:ln>
                <a:solidFill>
                  <a:schemeClr val="bg1"/>
                </a:solidFill>
                <a:latin typeface="Poppins"/>
                <a:ea typeface="Poppins"/>
                <a:cs typeface="Poppins"/>
              </a:rPr>
              <a:t>simbolizaban</a:t>
            </a:r>
            <a:r>
              <a:rPr kumimoji="1" lang="en-US" altLang="zh-CN" sz="2400" dirty="0">
                <a:ln w="12700">
                  <a:noFill/>
                </a:ln>
                <a:solidFill>
                  <a:schemeClr val="bg1"/>
                </a:solidFill>
                <a:latin typeface="Poppins"/>
                <a:ea typeface="Poppins"/>
                <a:cs typeface="Poppins"/>
              </a:rPr>
              <a:t> la </a:t>
            </a:r>
            <a:r>
              <a:rPr kumimoji="1" lang="en-US" altLang="zh-CN" sz="2400" dirty="0" err="1">
                <a:ln w="12700">
                  <a:noFill/>
                </a:ln>
                <a:solidFill>
                  <a:schemeClr val="bg1"/>
                </a:solidFill>
                <a:latin typeface="Poppins"/>
                <a:ea typeface="Poppins"/>
                <a:cs typeface="Poppins"/>
              </a:rPr>
              <a:t>presencia</a:t>
            </a:r>
            <a:r>
              <a:rPr kumimoji="1" lang="en-US" altLang="zh-CN" sz="2400" dirty="0">
                <a:ln w="12700">
                  <a:noFill/>
                </a:ln>
                <a:solidFill>
                  <a:schemeClr val="bg1"/>
                </a:solidFill>
                <a:latin typeface="Poppins"/>
                <a:ea typeface="Poppins"/>
                <a:cs typeface="Poppins"/>
              </a:rPr>
              <a:t> de Dios.</a:t>
            </a:r>
            <a:endParaRPr kumimoji="1" lang="zh-CN" altLang="en-US" sz="3200" dirty="0">
              <a:solidFill>
                <a:schemeClr val="bg1"/>
              </a:solidFill>
            </a:endParaRPr>
          </a:p>
        </p:txBody>
      </p:sp>
      <p:sp>
        <p:nvSpPr>
          <p:cNvPr id="12" name="标题 1"/>
          <p:cNvSpPr txBox="1"/>
          <p:nvPr/>
        </p:nvSpPr>
        <p:spPr>
          <a:xfrm>
            <a:off x="1500383" y="1624084"/>
            <a:ext cx="4982304" cy="454965"/>
          </a:xfrm>
          <a:prstGeom prst="rect">
            <a:avLst/>
          </a:prstGeom>
          <a:noFill/>
          <a:ln>
            <a:noFill/>
          </a:ln>
        </p:spPr>
        <p:txBody>
          <a:bodyPr vert="horz" wrap="square" lIns="0" tIns="0" rIns="0" bIns="0" rtlCol="0" anchor="t"/>
          <a:lstStyle/>
          <a:p>
            <a:pPr algn="l"/>
            <a:r>
              <a:rPr kumimoji="1" lang="en-US" altLang="zh-CN" sz="2400" dirty="0">
                <a:ln w="12700">
                  <a:noFill/>
                </a:ln>
                <a:solidFill>
                  <a:srgbClr val="262626">
                    <a:alpha val="100000"/>
                  </a:srgbClr>
                </a:solidFill>
                <a:latin typeface="poppins-bold"/>
                <a:ea typeface="poppins-bold"/>
                <a:cs typeface="poppins-bold"/>
              </a:rPr>
              <a:t>La </a:t>
            </a:r>
            <a:r>
              <a:rPr kumimoji="1" lang="en-US" altLang="zh-CN" sz="2400" dirty="0" err="1">
                <a:ln w="12700">
                  <a:noFill/>
                </a:ln>
                <a:solidFill>
                  <a:srgbClr val="262626">
                    <a:alpha val="100000"/>
                  </a:srgbClr>
                </a:solidFill>
                <a:latin typeface="poppins-bold"/>
                <a:ea typeface="poppins-bold"/>
                <a:cs typeface="poppins-bold"/>
              </a:rPr>
              <a:t>Cubierta</a:t>
            </a:r>
            <a:r>
              <a:rPr kumimoji="1" lang="en-US" altLang="zh-CN" sz="2400" dirty="0">
                <a:ln w="12700">
                  <a:noFill/>
                </a:ln>
                <a:solidFill>
                  <a:srgbClr val="262626">
                    <a:alpha val="100000"/>
                  </a:srgbClr>
                </a:solidFill>
                <a:latin typeface="poppins-bold"/>
                <a:ea typeface="poppins-bold"/>
                <a:cs typeface="poppins-bold"/>
              </a:rPr>
              <a:t> del </a:t>
            </a:r>
            <a:r>
              <a:rPr kumimoji="1" lang="en-US" altLang="zh-CN" sz="2400" dirty="0" err="1">
                <a:ln w="12700">
                  <a:noFill/>
                </a:ln>
                <a:solidFill>
                  <a:srgbClr val="262626">
                    <a:alpha val="100000"/>
                  </a:srgbClr>
                </a:solidFill>
                <a:latin typeface="poppins-bold"/>
                <a:ea typeface="poppins-bold"/>
                <a:cs typeface="poppins-bold"/>
              </a:rPr>
              <a:t>Arca</a:t>
            </a:r>
            <a:r>
              <a:rPr kumimoji="1" lang="en-US" altLang="zh-CN" sz="2400" dirty="0">
                <a:ln w="12700">
                  <a:noFill/>
                </a:ln>
                <a:solidFill>
                  <a:srgbClr val="262626">
                    <a:alpha val="100000"/>
                  </a:srgbClr>
                </a:solidFill>
                <a:latin typeface="poppins-bold"/>
                <a:ea typeface="poppins-bold"/>
                <a:cs typeface="poppins-bold"/>
              </a:rPr>
              <a:t> del </a:t>
            </a:r>
            <a:r>
              <a:rPr kumimoji="1" lang="en-US" altLang="zh-CN" sz="2400" dirty="0" err="1">
                <a:ln w="12700">
                  <a:noFill/>
                </a:ln>
                <a:solidFill>
                  <a:srgbClr val="262626">
                    <a:alpha val="100000"/>
                  </a:srgbClr>
                </a:solidFill>
                <a:latin typeface="poppins-bold"/>
                <a:ea typeface="poppins-bold"/>
                <a:cs typeface="poppins-bold"/>
              </a:rPr>
              <a:t>Pacto</a:t>
            </a:r>
            <a:endParaRPr kumimoji="1" lang="zh-CN" altLang="en-US" sz="2800" dirty="0"/>
          </a:p>
        </p:txBody>
      </p:sp>
      <p:sp>
        <p:nvSpPr>
          <p:cNvPr id="13" name="标题 1"/>
          <p:cNvSpPr txBox="1"/>
          <p:nvPr/>
        </p:nvSpPr>
        <p:spPr>
          <a:xfrm>
            <a:off x="822754" y="1617306"/>
            <a:ext cx="476250" cy="377952"/>
          </a:xfrm>
          <a:custGeom>
            <a:avLst/>
            <a:gdLst>
              <a:gd name="connsiteX0" fmla="*/ 476250 w 476250"/>
              <a:gd name="connsiteY0" fmla="*/ 0 h 377952"/>
              <a:gd name="connsiteX1" fmla="*/ 476250 w 476250"/>
              <a:gd name="connsiteY1" fmla="*/ 81725 h 377952"/>
              <a:gd name="connsiteX2" fmla="*/ 367570 w 476250"/>
              <a:gd name="connsiteY2" fmla="*/ 187452 h 377952"/>
              <a:gd name="connsiteX3" fmla="*/ 476250 w 476250"/>
              <a:gd name="connsiteY3" fmla="*/ 187452 h 377952"/>
              <a:gd name="connsiteX4" fmla="*/ 476250 w 476250"/>
              <a:gd name="connsiteY4" fmla="*/ 377952 h 377952"/>
              <a:gd name="connsiteX5" fmla="*/ 285750 w 476250"/>
              <a:gd name="connsiteY5" fmla="*/ 377952 h 377952"/>
              <a:gd name="connsiteX6" fmla="*/ 285750 w 476250"/>
              <a:gd name="connsiteY6" fmla="*/ 187452 h 377952"/>
              <a:gd name="connsiteX7" fmla="*/ 476250 w 476250"/>
              <a:gd name="connsiteY7" fmla="*/ 0 h 377952"/>
              <a:gd name="connsiteX8" fmla="*/ 190500 w 476250"/>
              <a:gd name="connsiteY8" fmla="*/ 0 h 377952"/>
              <a:gd name="connsiteX9" fmla="*/ 190500 w 476250"/>
              <a:gd name="connsiteY9" fmla="*/ 81725 h 377952"/>
              <a:gd name="connsiteX10" fmla="*/ 81820 w 476250"/>
              <a:gd name="connsiteY10" fmla="*/ 187452 h 377952"/>
              <a:gd name="connsiteX11" fmla="*/ 190500 w 476250"/>
              <a:gd name="connsiteY11" fmla="*/ 187452 h 377952"/>
              <a:gd name="connsiteX12" fmla="*/ 190500 w 476250"/>
              <a:gd name="connsiteY12" fmla="*/ 377952 h 377952"/>
              <a:gd name="connsiteX13" fmla="*/ 0 w 476250"/>
              <a:gd name="connsiteY13" fmla="*/ 377952 h 377952"/>
              <a:gd name="connsiteX14" fmla="*/ 0 w 476250"/>
              <a:gd name="connsiteY14" fmla="*/ 187452 h 377952"/>
              <a:gd name="connsiteX15" fmla="*/ 190500 w 476250"/>
              <a:gd name="connsiteY15" fmla="*/ 0 h 377952"/>
            </a:gdLst>
            <a:ahLst/>
            <a:cxnLst/>
            <a:rect l="l" t="t" r="r" b="b"/>
            <a:pathLst>
              <a:path w="476250" h="377952">
                <a:moveTo>
                  <a:pt x="476250" y="0"/>
                </a:moveTo>
                <a:lnTo>
                  <a:pt x="476250" y="81725"/>
                </a:lnTo>
                <a:cubicBezTo>
                  <a:pt x="417383" y="81753"/>
                  <a:pt x="369219" y="128608"/>
                  <a:pt x="367570" y="187452"/>
                </a:cubicBezTo>
                <a:lnTo>
                  <a:pt x="476250" y="187452"/>
                </a:lnTo>
                <a:lnTo>
                  <a:pt x="476250" y="377952"/>
                </a:lnTo>
                <a:lnTo>
                  <a:pt x="285750" y="377952"/>
                </a:lnTo>
                <a:lnTo>
                  <a:pt x="285750" y="187452"/>
                </a:lnTo>
                <a:cubicBezTo>
                  <a:pt x="287415" y="83434"/>
                  <a:pt x="372219" y="-13"/>
                  <a:pt x="476250" y="0"/>
                </a:cubicBezTo>
                <a:close/>
                <a:moveTo>
                  <a:pt x="190500" y="0"/>
                </a:moveTo>
                <a:lnTo>
                  <a:pt x="190500" y="81725"/>
                </a:lnTo>
                <a:cubicBezTo>
                  <a:pt x="131633" y="81753"/>
                  <a:pt x="83469" y="128608"/>
                  <a:pt x="81820" y="187452"/>
                </a:cubicBezTo>
                <a:lnTo>
                  <a:pt x="190500" y="187452"/>
                </a:lnTo>
                <a:lnTo>
                  <a:pt x="190500" y="377952"/>
                </a:lnTo>
                <a:lnTo>
                  <a:pt x="0" y="377952"/>
                </a:lnTo>
                <a:lnTo>
                  <a:pt x="0" y="187452"/>
                </a:lnTo>
                <a:cubicBezTo>
                  <a:pt x="1665" y="83434"/>
                  <a:pt x="86469" y="-13"/>
                  <a:pt x="190500" y="0"/>
                </a:cubicBezTo>
                <a:close/>
              </a:path>
            </a:pathLst>
          </a:custGeom>
          <a:solidFill>
            <a:schemeClr val="accent1"/>
          </a:solidFill>
          <a:ln w="6055" cap="flat">
            <a:noFill/>
            <a:miter/>
          </a:ln>
        </p:spPr>
        <p:txBody>
          <a:bodyPr vert="horz" wrap="square" lIns="91440" tIns="45720" rIns="91440" bIns="45720" rtlCol="0" anchor="ctr"/>
          <a:lstStyle/>
          <a:p>
            <a:pPr algn="l"/>
            <a:endParaRPr kumimoji="1" lang="zh-CN" altLang="en-US"/>
          </a:p>
        </p:txBody>
      </p:sp>
      <p:sp>
        <p:nvSpPr>
          <p:cNvPr id="15" name="标题 1"/>
          <p:cNvSpPr txBox="1"/>
          <p:nvPr/>
        </p:nvSpPr>
        <p:spPr>
          <a:xfrm flipH="1">
            <a:off x="-1649186" y="-1646690"/>
            <a:ext cx="3293382" cy="3293380"/>
          </a:xfrm>
          <a:prstGeom prst="ellipse">
            <a:avLst/>
          </a:prstGeom>
          <a:gradFill>
            <a:gsLst>
              <a:gs pos="4000">
                <a:schemeClr val="accent1">
                  <a:alpha val="30000"/>
                </a:schemeClr>
              </a:gs>
              <a:gs pos="72000">
                <a:schemeClr val="bg1">
                  <a:alpha val="0"/>
                </a:schemeClr>
              </a:gs>
            </a:gsLst>
            <a:path path="circle">
              <a:fillToRect l="50000" t="50000" r="50000" b="50000"/>
            </a:path>
            <a:tileRect/>
          </a:gradFill>
          <a:ln w="12700" cap="sq">
            <a:noFill/>
            <a:miter/>
          </a:ln>
          <a:effectLst/>
        </p:spPr>
        <p:txBody>
          <a:bodyPr vert="horz" wrap="square" lIns="91440" tIns="45720" rIns="91440" bIns="45720" rtlCol="0" anchor="ctr"/>
          <a:lstStyle/>
          <a:p>
            <a:pPr algn="ctr"/>
            <a:endParaRPr kumimoji="1" lang="zh-CN" altLang="en-US"/>
          </a:p>
        </p:txBody>
      </p:sp>
      <p:sp>
        <p:nvSpPr>
          <p:cNvPr id="16" name="标题 1"/>
          <p:cNvSpPr txBox="1"/>
          <p:nvPr/>
        </p:nvSpPr>
        <p:spPr>
          <a:xfrm>
            <a:off x="1044659" y="523641"/>
            <a:ext cx="3390863" cy="432000"/>
          </a:xfrm>
          <a:prstGeom prst="rect">
            <a:avLst/>
          </a:prstGeom>
          <a:noFill/>
          <a:ln>
            <a:noFill/>
          </a:ln>
        </p:spPr>
        <p:txBody>
          <a:bodyPr vert="horz" wrap="square" lIns="0" tIns="0" rIns="0" bIns="0" rtlCol="0" anchor="ctr"/>
          <a:lstStyle/>
          <a:p>
            <a:pPr algn="l"/>
            <a:r>
              <a:rPr kumimoji="1" lang="en-US" altLang="zh-CN" sz="2800" dirty="0">
                <a:ln w="12700">
                  <a:noFill/>
                </a:ln>
                <a:solidFill>
                  <a:srgbClr val="262626">
                    <a:alpha val="100000"/>
                  </a:srgbClr>
                </a:solidFill>
                <a:latin typeface="poppins-bold"/>
                <a:ea typeface="poppins-bold"/>
                <a:cs typeface="poppins-bold"/>
              </a:rPr>
              <a:t>El </a:t>
            </a:r>
            <a:r>
              <a:rPr kumimoji="1" lang="en-US" altLang="zh-CN" sz="2800" dirty="0" err="1">
                <a:ln w="12700">
                  <a:noFill/>
                </a:ln>
                <a:solidFill>
                  <a:srgbClr val="262626">
                    <a:alpha val="100000"/>
                  </a:srgbClr>
                </a:solidFill>
                <a:latin typeface="poppins-bold"/>
                <a:ea typeface="poppins-bold"/>
                <a:cs typeface="poppins-bold"/>
              </a:rPr>
              <a:t>Propiciatorio</a:t>
            </a:r>
            <a:endParaRPr kumimoji="1" lang="zh-CN" altLang="en-US" dirty="0"/>
          </a:p>
        </p:txBody>
      </p:sp>
      <p:sp>
        <p:nvSpPr>
          <p:cNvPr id="17" name="标题 1"/>
          <p:cNvSpPr txBox="1"/>
          <p:nvPr/>
        </p:nvSpPr>
        <p:spPr>
          <a:xfrm flipH="1">
            <a:off x="451793" y="531034"/>
            <a:ext cx="417214" cy="417214"/>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rot="5400000">
            <a:off x="619125" y="687637"/>
            <a:ext cx="120650" cy="104009"/>
          </a:xfrm>
          <a:prstGeom prst="triangle">
            <a:avLst/>
          </a:prstGeom>
          <a:solidFill>
            <a:schemeClr val="bg1"/>
          </a:solidFill>
          <a:ln w="12700" cap="sq">
            <a:noFill/>
            <a:miter/>
          </a:ln>
        </p:spPr>
        <p:txBody>
          <a:bodyPr vert="horz" wrap="square" lIns="91440" tIns="45720" rIns="91440" bIns="45720" rtlCol="0" anchor="ctr"/>
          <a:lstStyle/>
          <a:p>
            <a:pPr algn="ctr"/>
            <a:endParaRPr kumimoji="1" lang="zh-CN" altLang="en-US"/>
          </a:p>
        </p:txBody>
      </p:sp>
      <p:pic>
        <p:nvPicPr>
          <p:cNvPr id="23" name="Imagen 22"/>
          <p:cNvPicPr>
            <a:picLocks noChangeAspect="1"/>
          </p:cNvPicPr>
          <p:nvPr/>
        </p:nvPicPr>
        <p:blipFill>
          <a:blip r:embed="rId3"/>
          <a:stretch>
            <a:fillRect/>
          </a:stretch>
        </p:blipFill>
        <p:spPr>
          <a:xfrm>
            <a:off x="7355778" y="1617306"/>
            <a:ext cx="4603263" cy="244730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1237957" y="984738"/>
            <a:ext cx="10227211" cy="4524315"/>
          </a:xfrm>
          <a:prstGeom prst="rect">
            <a:avLst/>
          </a:prstGeom>
        </p:spPr>
        <p:txBody>
          <a:bodyPr wrap="square">
            <a:spAutoFit/>
          </a:bodyPr>
          <a:lstStyle/>
          <a:p>
            <a:pPr algn="just">
              <a:lnSpc>
                <a:spcPct val="150000"/>
              </a:lnSpc>
            </a:pPr>
            <a:r>
              <a:rPr lang="es-DO" sz="2400" dirty="0">
                <a:latin typeface="Times New Roman" panose="02020603050405020304" pitchFamily="18" charset="0"/>
                <a:ea typeface="Times New Roman" panose="02020603050405020304" pitchFamily="18" charset="0"/>
              </a:rPr>
              <a:t>Mientras que Jesús ruega como nuestro Sumo Sacerdote, hay esperanza para todo pecador arrepentido; pero cuando al fin sale del santuario, la puerta de la misericordia estará cerrada para siempre. Ya no habrá intercesor entonces. </a:t>
            </a:r>
            <a:r>
              <a:rPr lang="es-DO" sz="2400" b="1" dirty="0">
                <a:latin typeface="Times New Roman" panose="02020603050405020304" pitchFamily="18" charset="0"/>
                <a:ea typeface="Times New Roman" panose="02020603050405020304" pitchFamily="18" charset="0"/>
              </a:rPr>
              <a:t>Isaías 59:16</a:t>
            </a:r>
            <a:r>
              <a:rPr lang="es-DO" sz="2400" dirty="0">
                <a:latin typeface="Times New Roman" panose="02020603050405020304" pitchFamily="18" charset="0"/>
                <a:ea typeface="Times New Roman" panose="02020603050405020304" pitchFamily="18" charset="0"/>
              </a:rPr>
              <a:t>. En el tipo, cuando salía el sumo sacerdote del santuario, él había “reconciliado”. Cuando nuestro Sumo Sacerdote salga del santuario, Él proclamará: “El que es injusto, sea injusto todavía; y el que es inmundo, sea inmundo todavía; y el que es justo, practique la justicia todavía; y el que es santo, santifíquese todavía”. </a:t>
            </a:r>
            <a:r>
              <a:rPr lang="es-DO" sz="2400" b="1" dirty="0">
                <a:latin typeface="Times New Roman" panose="02020603050405020304" pitchFamily="18" charset="0"/>
                <a:ea typeface="Times New Roman" panose="02020603050405020304" pitchFamily="18" charset="0"/>
              </a:rPr>
              <a:t>Apocalipsis 22:11</a:t>
            </a:r>
            <a:endParaRPr lang="es-DO" sz="2400" dirty="0"/>
          </a:p>
        </p:txBody>
      </p:sp>
    </p:spTree>
    <p:extLst>
      <p:ext uri="{BB962C8B-B14F-4D97-AF65-F5344CB8AC3E}">
        <p14:creationId xmlns:p14="http://schemas.microsoft.com/office/powerpoint/2010/main" val="104815794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flat">
            <a:noFill/>
            <a:miter/>
          </a:ln>
          <a:effectLst/>
        </p:spPr>
        <p:txBody>
          <a:bodyPr vert="horz" wrap="square" lIns="91440" tIns="45720" rIns="91440" bIns="45720" rtlCol="0" anchor="ctr"/>
          <a:lstStyle/>
          <a:p>
            <a:pPr algn="ctr"/>
            <a:endParaRPr kumimoji="1" lang="zh-CN" altLang="en-US"/>
          </a:p>
        </p:txBody>
      </p:sp>
      <p:pic>
        <p:nvPicPr>
          <p:cNvPr id="3" name="Imagen 2"/>
          <p:cNvPicPr>
            <a:picLocks noChangeAspect="1"/>
          </p:cNvPicPr>
          <p:nvPr/>
        </p:nvPicPr>
        <p:blipFill>
          <a:blip r:embed="rId2">
            <a:alphaModFix/>
          </a:blip>
          <a:srcRect l="762" t="13072" r="762" b="13072"/>
          <a:stretch>
            <a:fillRect/>
          </a:stretch>
        </p:blipFill>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a:noFill/>
          <a:ln>
            <a:noFill/>
          </a:ln>
        </p:spPr>
      </p:pic>
      <p:sp>
        <p:nvSpPr>
          <p:cNvPr id="4" name="标题 1"/>
          <p:cNvSpPr txBox="1"/>
          <p:nvPr/>
        </p:nvSpPr>
        <p:spPr>
          <a:xfrm>
            <a:off x="0" y="0"/>
            <a:ext cx="12192000" cy="6858000"/>
          </a:xfrm>
          <a:prstGeom prst="rect">
            <a:avLst/>
          </a:prstGeom>
          <a:solidFill>
            <a:schemeClr val="accent1">
              <a:lumMod val="20000"/>
              <a:lumOff val="80000"/>
              <a:alpha val="75000"/>
            </a:schemeClr>
          </a:solidFill>
          <a:ln w="12700" cap="flat">
            <a:noFill/>
            <a:miter/>
          </a:ln>
          <a:effectLst/>
        </p:spPr>
        <p:txBody>
          <a:bodyPr vert="horz" wrap="square" lIns="91440" tIns="45720" rIns="91440" bIns="45720" rtlCol="0" anchor="ctr"/>
          <a:lstStyle/>
          <a:p>
            <a:pPr algn="ctr"/>
            <a:endParaRPr kumimoji="1" lang="zh-CN" altLang="en-US"/>
          </a:p>
        </p:txBody>
      </p:sp>
      <p:sp>
        <p:nvSpPr>
          <p:cNvPr id="5" name="标题 1"/>
          <p:cNvSpPr txBox="1"/>
          <p:nvPr/>
        </p:nvSpPr>
        <p:spPr>
          <a:xfrm>
            <a:off x="-2271486" y="268514"/>
            <a:ext cx="182880" cy="345440"/>
          </a:xfrm>
          <a:prstGeom prst="rect">
            <a:avLst/>
          </a:prstGeom>
          <a:noFill/>
          <a:ln>
            <a:noFill/>
          </a:ln>
        </p:spPr>
        <p:txBody>
          <a:bodyPr vert="horz" wrap="none" lIns="91440" tIns="45720" rIns="91440" bIns="45720" rtlCol="0" anchor="t">
            <a:spAutoFit/>
          </a:bodyPr>
          <a:lstStyle/>
          <a:p>
            <a:pPr algn="l"/>
            <a:endParaRPr kumimoji="1" lang="zh-CN" altLang="en-US"/>
          </a:p>
        </p:txBody>
      </p:sp>
      <p:sp>
        <p:nvSpPr>
          <p:cNvPr id="6" name="标题 1"/>
          <p:cNvSpPr txBox="1"/>
          <p:nvPr/>
        </p:nvSpPr>
        <p:spPr>
          <a:xfrm rot="5400000">
            <a:off x="4574287" y="-1311056"/>
            <a:ext cx="2576269" cy="10821258"/>
          </a:xfrm>
          <a:prstGeom prst="round2SameRect">
            <a:avLst>
              <a:gd name="adj1" fmla="val 50000"/>
              <a:gd name="adj2" fmla="val 0"/>
            </a:avLst>
          </a:prstGeom>
          <a:solidFill>
            <a:srgbClr val="002060"/>
          </a:solidFill>
          <a:ln w="12700" cap="sq">
            <a:noFill/>
            <a:miter/>
          </a:ln>
        </p:spPr>
        <p:txBody>
          <a:bodyPr vert="horz" wrap="square" lIns="91440" tIns="45720" rIns="91440" bIns="45720" rtlCol="0" anchor="ctr"/>
          <a:lstStyle/>
          <a:p>
            <a:pPr algn="ctr"/>
            <a:endParaRPr kumimoji="1" lang="zh-CN" altLang="en-US"/>
          </a:p>
        </p:txBody>
      </p:sp>
      <p:sp>
        <p:nvSpPr>
          <p:cNvPr id="8" name="标题 1"/>
          <p:cNvSpPr txBox="1"/>
          <p:nvPr/>
        </p:nvSpPr>
        <p:spPr>
          <a:xfrm>
            <a:off x="679450" y="3063590"/>
            <a:ext cx="6239965" cy="2095263"/>
          </a:xfrm>
          <a:prstGeom prst="rect">
            <a:avLst/>
          </a:prstGeom>
          <a:noFill/>
          <a:ln>
            <a:noFill/>
          </a:ln>
        </p:spPr>
        <p:txBody>
          <a:bodyPr vert="horz" wrap="square" lIns="0" tIns="0" rIns="0" bIns="0" rtlCol="0" anchor="t"/>
          <a:lstStyle/>
          <a:p>
            <a:pPr algn="just">
              <a:lnSpc>
                <a:spcPct val="150000"/>
              </a:lnSpc>
            </a:pPr>
            <a:r>
              <a:rPr kumimoji="1" lang="en-US" altLang="zh-CN" sz="2200" dirty="0" err="1">
                <a:ln w="12700">
                  <a:noFill/>
                </a:ln>
                <a:solidFill>
                  <a:srgbClr val="FFFFFF">
                    <a:alpha val="100000"/>
                  </a:srgbClr>
                </a:solidFill>
                <a:latin typeface="Poppins"/>
                <a:ea typeface="Poppins"/>
                <a:cs typeface="Poppins"/>
              </a:rPr>
              <a:t>Cuando</a:t>
            </a:r>
            <a:r>
              <a:rPr kumimoji="1" lang="en-US" altLang="zh-CN" sz="2200" dirty="0">
                <a:ln w="12700">
                  <a:noFill/>
                </a:ln>
                <a:solidFill>
                  <a:srgbClr val="FFFFFF">
                    <a:alpha val="100000"/>
                  </a:srgbClr>
                </a:solidFill>
                <a:latin typeface="Poppins"/>
                <a:ea typeface="Poppins"/>
                <a:cs typeface="Poppins"/>
              </a:rPr>
              <a:t> el Sumo </a:t>
            </a:r>
            <a:r>
              <a:rPr kumimoji="1" lang="en-US" altLang="zh-CN" sz="2200" dirty="0" err="1">
                <a:ln w="12700">
                  <a:noFill/>
                </a:ln>
                <a:solidFill>
                  <a:srgbClr val="FFFFFF">
                    <a:alpha val="100000"/>
                  </a:srgbClr>
                </a:solidFill>
                <a:latin typeface="Poppins"/>
                <a:ea typeface="Poppins"/>
                <a:cs typeface="Poppins"/>
              </a:rPr>
              <a:t>Sacerdote</a:t>
            </a:r>
            <a:r>
              <a:rPr kumimoji="1" lang="en-US" altLang="zh-CN" sz="2200" dirty="0">
                <a:ln w="12700">
                  <a:noFill/>
                </a:ln>
                <a:solidFill>
                  <a:srgbClr val="FFFFFF">
                    <a:alpha val="100000"/>
                  </a:srgbClr>
                </a:solidFill>
                <a:latin typeface="Poppins"/>
                <a:ea typeface="Poppins"/>
                <a:cs typeface="Poppins"/>
              </a:rPr>
              <a:t> </a:t>
            </a:r>
            <a:r>
              <a:rPr kumimoji="1" lang="en-US" altLang="zh-CN" sz="2200" dirty="0" err="1">
                <a:ln w="12700">
                  <a:noFill/>
                </a:ln>
                <a:solidFill>
                  <a:srgbClr val="FFFFFF">
                    <a:alpha val="100000"/>
                  </a:srgbClr>
                </a:solidFill>
                <a:latin typeface="Poppins"/>
                <a:ea typeface="Poppins"/>
                <a:cs typeface="Poppins"/>
              </a:rPr>
              <a:t>entraba</a:t>
            </a:r>
            <a:r>
              <a:rPr kumimoji="1" lang="en-US" altLang="zh-CN" sz="2200" dirty="0">
                <a:ln w="12700">
                  <a:noFill/>
                </a:ln>
                <a:solidFill>
                  <a:srgbClr val="FFFFFF">
                    <a:alpha val="100000"/>
                  </a:srgbClr>
                </a:solidFill>
                <a:latin typeface="Poppins"/>
                <a:ea typeface="Poppins"/>
                <a:cs typeface="Poppins"/>
              </a:rPr>
              <a:t> en el Lugar </a:t>
            </a:r>
            <a:r>
              <a:rPr kumimoji="1" lang="en-US" altLang="zh-CN" sz="2200" dirty="0" err="1">
                <a:ln w="12700">
                  <a:noFill/>
                </a:ln>
                <a:solidFill>
                  <a:srgbClr val="FFFFFF">
                    <a:alpha val="100000"/>
                  </a:srgbClr>
                </a:solidFill>
                <a:latin typeface="Poppins"/>
                <a:ea typeface="Poppins"/>
                <a:cs typeface="Poppins"/>
              </a:rPr>
              <a:t>Santísimo</a:t>
            </a:r>
            <a:r>
              <a:rPr kumimoji="1" lang="en-US" altLang="zh-CN" sz="2200" dirty="0">
                <a:ln w="12700">
                  <a:noFill/>
                </a:ln>
                <a:solidFill>
                  <a:srgbClr val="FFFFFF">
                    <a:alpha val="100000"/>
                  </a:srgbClr>
                </a:solidFill>
                <a:latin typeface="Poppins"/>
                <a:ea typeface="Poppins"/>
                <a:cs typeface="Poppins"/>
              </a:rPr>
              <a:t>, </a:t>
            </a:r>
            <a:r>
              <a:rPr kumimoji="1" lang="en-US" altLang="zh-CN" sz="2200" dirty="0" err="1">
                <a:ln w="12700">
                  <a:noFill/>
                </a:ln>
                <a:solidFill>
                  <a:srgbClr val="FFFFFF">
                    <a:alpha val="100000"/>
                  </a:srgbClr>
                </a:solidFill>
                <a:latin typeface="Poppins"/>
                <a:ea typeface="Poppins"/>
                <a:cs typeface="Poppins"/>
              </a:rPr>
              <a:t>estaba</a:t>
            </a:r>
            <a:r>
              <a:rPr kumimoji="1" lang="en-US" altLang="zh-CN" sz="2200" dirty="0">
                <a:ln w="12700">
                  <a:noFill/>
                </a:ln>
                <a:solidFill>
                  <a:srgbClr val="FFFFFF">
                    <a:alpha val="100000"/>
                  </a:srgbClr>
                </a:solidFill>
                <a:latin typeface="Poppins"/>
                <a:ea typeface="Poppins"/>
                <a:cs typeface="Poppins"/>
              </a:rPr>
              <a:t> </a:t>
            </a:r>
            <a:r>
              <a:rPr kumimoji="1" lang="en-US" altLang="zh-CN" sz="2200" dirty="0" err="1">
                <a:ln w="12700">
                  <a:noFill/>
                </a:ln>
                <a:solidFill>
                  <a:srgbClr val="FFFFFF">
                    <a:alpha val="100000"/>
                  </a:srgbClr>
                </a:solidFill>
                <a:latin typeface="Poppins"/>
                <a:ea typeface="Poppins"/>
                <a:cs typeface="Poppins"/>
              </a:rPr>
              <a:t>entrando</a:t>
            </a:r>
            <a:r>
              <a:rPr kumimoji="1" lang="en-US" altLang="zh-CN" sz="2200" dirty="0">
                <a:ln w="12700">
                  <a:noFill/>
                </a:ln>
                <a:solidFill>
                  <a:srgbClr val="FFFFFF">
                    <a:alpha val="100000"/>
                  </a:srgbClr>
                </a:solidFill>
                <a:latin typeface="Poppins"/>
                <a:ea typeface="Poppins"/>
                <a:cs typeface="Poppins"/>
              </a:rPr>
              <a:t> en la </a:t>
            </a:r>
            <a:r>
              <a:rPr kumimoji="1" lang="en-US" altLang="zh-CN" sz="2200" dirty="0" err="1">
                <a:ln w="12700">
                  <a:noFill/>
                </a:ln>
                <a:solidFill>
                  <a:srgbClr val="FFFFFF">
                    <a:alpha val="100000"/>
                  </a:srgbClr>
                </a:solidFill>
                <a:latin typeface="Poppins"/>
                <a:ea typeface="Poppins"/>
                <a:cs typeface="Poppins"/>
              </a:rPr>
              <a:t>presencia</a:t>
            </a:r>
            <a:r>
              <a:rPr kumimoji="1" lang="en-US" altLang="zh-CN" sz="2200" dirty="0">
                <a:ln w="12700">
                  <a:noFill/>
                </a:ln>
                <a:solidFill>
                  <a:srgbClr val="FFFFFF">
                    <a:alpha val="100000"/>
                  </a:srgbClr>
                </a:solidFill>
                <a:latin typeface="Poppins"/>
                <a:ea typeface="Poppins"/>
                <a:cs typeface="Poppins"/>
              </a:rPr>
              <a:t> de Dios, </a:t>
            </a:r>
            <a:r>
              <a:rPr kumimoji="1" lang="en-US" altLang="zh-CN" sz="2200" dirty="0" err="1">
                <a:ln w="12700">
                  <a:noFill/>
                </a:ln>
                <a:solidFill>
                  <a:srgbClr val="FFFFFF">
                    <a:alpha val="100000"/>
                  </a:srgbClr>
                </a:solidFill>
                <a:latin typeface="Poppins"/>
                <a:ea typeface="Poppins"/>
                <a:cs typeface="Poppins"/>
              </a:rPr>
              <a:t>prefigurando</a:t>
            </a:r>
            <a:r>
              <a:rPr kumimoji="1" lang="en-US" altLang="zh-CN" sz="2200" dirty="0">
                <a:ln w="12700">
                  <a:noFill/>
                </a:ln>
                <a:solidFill>
                  <a:srgbClr val="FFFFFF">
                    <a:alpha val="100000"/>
                  </a:srgbClr>
                </a:solidFill>
                <a:latin typeface="Poppins"/>
                <a:ea typeface="Poppins"/>
                <a:cs typeface="Poppins"/>
              </a:rPr>
              <a:t> la </a:t>
            </a:r>
            <a:r>
              <a:rPr kumimoji="1" lang="en-US" altLang="zh-CN" sz="2200" dirty="0" err="1">
                <a:ln w="12700">
                  <a:noFill/>
                </a:ln>
                <a:solidFill>
                  <a:srgbClr val="FFFFFF">
                    <a:alpha val="100000"/>
                  </a:srgbClr>
                </a:solidFill>
                <a:latin typeface="Poppins"/>
                <a:ea typeface="Poppins"/>
                <a:cs typeface="Poppins"/>
              </a:rPr>
              <a:t>entrada</a:t>
            </a:r>
            <a:r>
              <a:rPr kumimoji="1" lang="en-US" altLang="zh-CN" sz="2200" dirty="0">
                <a:ln w="12700">
                  <a:noFill/>
                </a:ln>
                <a:solidFill>
                  <a:srgbClr val="FFFFFF">
                    <a:alpha val="100000"/>
                  </a:srgbClr>
                </a:solidFill>
                <a:latin typeface="Poppins"/>
                <a:ea typeface="Poppins"/>
                <a:cs typeface="Poppins"/>
              </a:rPr>
              <a:t> de Cristo en el </a:t>
            </a:r>
            <a:r>
              <a:rPr kumimoji="1" lang="en-US" altLang="zh-CN" sz="2200" dirty="0" err="1">
                <a:ln w="12700">
                  <a:noFill/>
                </a:ln>
                <a:solidFill>
                  <a:srgbClr val="FFFFFF">
                    <a:alpha val="100000"/>
                  </a:srgbClr>
                </a:solidFill>
                <a:latin typeface="Poppins"/>
                <a:ea typeface="Poppins"/>
                <a:cs typeface="Poppins"/>
              </a:rPr>
              <a:t>cielo</a:t>
            </a:r>
            <a:r>
              <a:rPr kumimoji="1" lang="en-US" altLang="zh-CN" sz="2200" dirty="0">
                <a:ln w="12700">
                  <a:noFill/>
                </a:ln>
                <a:solidFill>
                  <a:srgbClr val="FFFFFF">
                    <a:alpha val="100000"/>
                  </a:srgbClr>
                </a:solidFill>
                <a:latin typeface="Poppins"/>
                <a:ea typeface="Poppins"/>
                <a:cs typeface="Poppins"/>
              </a:rPr>
              <a:t> </a:t>
            </a:r>
            <a:r>
              <a:rPr kumimoji="1" lang="en-US" altLang="zh-CN" sz="2200" dirty="0" err="1">
                <a:ln w="12700">
                  <a:noFill/>
                </a:ln>
                <a:solidFill>
                  <a:srgbClr val="FFFFFF">
                    <a:alpha val="100000"/>
                  </a:srgbClr>
                </a:solidFill>
                <a:latin typeface="Poppins"/>
                <a:ea typeface="Poppins"/>
                <a:cs typeface="Poppins"/>
              </a:rPr>
              <a:t>mismo</a:t>
            </a:r>
            <a:r>
              <a:rPr kumimoji="1" lang="en-US" altLang="zh-CN" sz="2200" dirty="0">
                <a:ln w="12700">
                  <a:noFill/>
                </a:ln>
                <a:solidFill>
                  <a:srgbClr val="FFFFFF">
                    <a:alpha val="100000"/>
                  </a:srgbClr>
                </a:solidFill>
                <a:latin typeface="Poppins"/>
                <a:ea typeface="Poppins"/>
                <a:cs typeface="Poppins"/>
              </a:rPr>
              <a:t>.</a:t>
            </a:r>
            <a:endParaRPr kumimoji="1" lang="zh-CN" altLang="en-US" sz="2200" dirty="0"/>
          </a:p>
        </p:txBody>
      </p:sp>
      <p:sp>
        <p:nvSpPr>
          <p:cNvPr id="11" name="标题 1"/>
          <p:cNvSpPr txBox="1"/>
          <p:nvPr/>
        </p:nvSpPr>
        <p:spPr>
          <a:xfrm flipH="1">
            <a:off x="-1649186" y="-1646690"/>
            <a:ext cx="3293382" cy="3293380"/>
          </a:xfrm>
          <a:prstGeom prst="ellipse">
            <a:avLst/>
          </a:prstGeom>
          <a:gradFill>
            <a:gsLst>
              <a:gs pos="4000">
                <a:schemeClr val="accent1">
                  <a:alpha val="30000"/>
                </a:schemeClr>
              </a:gs>
              <a:gs pos="72000">
                <a:schemeClr val="bg1">
                  <a:alpha val="0"/>
                </a:schemeClr>
              </a:gs>
            </a:gsLst>
            <a:path path="circle">
              <a:fillToRect l="50000" t="50000" r="50000" b="50000"/>
            </a:path>
            <a:tileRect/>
          </a:gradFill>
          <a:ln w="12700" cap="sq">
            <a:noFill/>
            <a:miter/>
          </a:ln>
          <a:effectLst/>
        </p:spPr>
        <p:txBody>
          <a:bodyPr vert="horz" wrap="square" lIns="91440" tIns="45720" rIns="91440" bIns="45720" rtlCol="0" anchor="ctr"/>
          <a:lstStyle/>
          <a:p>
            <a:pPr algn="ctr"/>
            <a:endParaRPr kumimoji="1" lang="zh-CN" altLang="en-US"/>
          </a:p>
        </p:txBody>
      </p:sp>
      <p:sp>
        <p:nvSpPr>
          <p:cNvPr id="12" name="标题 1"/>
          <p:cNvSpPr txBox="1"/>
          <p:nvPr/>
        </p:nvSpPr>
        <p:spPr>
          <a:xfrm>
            <a:off x="1044659" y="523641"/>
            <a:ext cx="10474240" cy="432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poppins-bold"/>
                <a:ea typeface="poppins-bold"/>
                <a:cs typeface="poppins-bold"/>
              </a:rPr>
              <a:t>Entrada del Sumo Sacerdote</a:t>
            </a:r>
            <a:endParaRPr kumimoji="1" lang="zh-CN" altLang="en-US"/>
          </a:p>
        </p:txBody>
      </p:sp>
      <p:sp>
        <p:nvSpPr>
          <p:cNvPr id="13" name="标题 1"/>
          <p:cNvSpPr txBox="1"/>
          <p:nvPr/>
        </p:nvSpPr>
        <p:spPr>
          <a:xfrm flipH="1">
            <a:off x="451793" y="531034"/>
            <a:ext cx="417214" cy="417214"/>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4" name="标题 1"/>
          <p:cNvSpPr txBox="1"/>
          <p:nvPr/>
        </p:nvSpPr>
        <p:spPr>
          <a:xfrm rot="5400000">
            <a:off x="619125" y="687637"/>
            <a:ext cx="120650" cy="104009"/>
          </a:xfrm>
          <a:prstGeom prst="triangle">
            <a:avLst/>
          </a:prstGeom>
          <a:solidFill>
            <a:schemeClr val="bg1"/>
          </a:solidFill>
          <a:ln w="12700" cap="sq">
            <a:noFill/>
            <a:miter/>
          </a:ln>
        </p:spPr>
        <p:txBody>
          <a:bodyPr vert="horz" wrap="square" lIns="91440" tIns="45720" rIns="91440" bIns="45720" rtlCol="0" anchor="ctr"/>
          <a:lstStyle/>
          <a:p>
            <a:pPr algn="ctr"/>
            <a:endParaRPr kumimoji="1" lang="zh-CN" altLang="en-US"/>
          </a:p>
        </p:txBody>
      </p:sp>
      <p:pic>
        <p:nvPicPr>
          <p:cNvPr id="4098" name="Picture 2" descr="Día de la Expiación (Parte 1) – Gracia Más Grac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0670" y="2665493"/>
            <a:ext cx="2852382" cy="28681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AFA">
            <a:alpha val="100000"/>
          </a:srgbClr>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flat">
            <a:noFill/>
            <a:miter/>
          </a:ln>
          <a:effectLst/>
        </p:spPr>
        <p:txBody>
          <a:bodyPr vert="horz" wrap="square" lIns="91440" tIns="45720" rIns="91440" bIns="45720" rtlCol="0" anchor="ctr"/>
          <a:lstStyle/>
          <a:p>
            <a:pPr algn="ctr"/>
            <a:endParaRPr kumimoji="1" lang="zh-CN" altLang="en-US"/>
          </a:p>
        </p:txBody>
      </p:sp>
      <p:pic>
        <p:nvPicPr>
          <p:cNvPr id="3" name="Imagen 2"/>
          <p:cNvPicPr>
            <a:picLocks noChangeAspect="1"/>
          </p:cNvPicPr>
          <p:nvPr/>
        </p:nvPicPr>
        <p:blipFill>
          <a:blip r:embed="rId2">
            <a:alphaModFix/>
          </a:blip>
          <a:srcRect l="762" t="13072" r="762" b="13072"/>
          <a:stretch>
            <a:fillRect/>
          </a:stretch>
        </p:blipFill>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a:noFill/>
          <a:ln>
            <a:noFill/>
          </a:ln>
        </p:spPr>
      </p:pic>
      <p:sp>
        <p:nvSpPr>
          <p:cNvPr id="4" name="标题 1"/>
          <p:cNvSpPr txBox="1"/>
          <p:nvPr/>
        </p:nvSpPr>
        <p:spPr>
          <a:xfrm>
            <a:off x="0" y="0"/>
            <a:ext cx="12192000" cy="6858000"/>
          </a:xfrm>
          <a:prstGeom prst="rect">
            <a:avLst/>
          </a:prstGeom>
          <a:solidFill>
            <a:schemeClr val="accent1">
              <a:lumMod val="20000"/>
              <a:lumOff val="80000"/>
              <a:alpha val="75000"/>
            </a:schemeClr>
          </a:solidFill>
          <a:ln w="12700" cap="flat">
            <a:noFill/>
            <a:miter/>
          </a:ln>
          <a:effectLst/>
        </p:spPr>
        <p:txBody>
          <a:bodyPr vert="horz" wrap="square" lIns="91440" tIns="45720" rIns="91440" bIns="45720" rtlCol="0" anchor="ctr"/>
          <a:lstStyle/>
          <a:p>
            <a:pPr algn="ctr"/>
            <a:endParaRPr kumimoji="1" lang="zh-CN" altLang="en-US" dirty="0"/>
          </a:p>
        </p:txBody>
      </p:sp>
      <p:sp>
        <p:nvSpPr>
          <p:cNvPr id="5" name="标题 1"/>
          <p:cNvSpPr txBox="1"/>
          <p:nvPr/>
        </p:nvSpPr>
        <p:spPr>
          <a:xfrm>
            <a:off x="7805814" y="4017705"/>
            <a:ext cx="4386186" cy="2209066"/>
          </a:xfrm>
          <a:prstGeom prst="rect">
            <a:avLst/>
          </a:prstGeom>
          <a:gradFill>
            <a:gsLst>
              <a:gs pos="0">
                <a:schemeClr val="accent1">
                  <a:lumMod val="40000"/>
                  <a:lumOff val="60000"/>
                </a:schemeClr>
              </a:gs>
              <a:gs pos="100000">
                <a:schemeClr val="accent1"/>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6" name="标题 1"/>
          <p:cNvSpPr txBox="1"/>
          <p:nvPr/>
        </p:nvSpPr>
        <p:spPr>
          <a:xfrm>
            <a:off x="580167" y="1949418"/>
            <a:ext cx="1607458" cy="1399101"/>
          </a:xfrm>
          <a:prstGeom prst="rect">
            <a:avLst/>
          </a:prstGeom>
          <a:gradFill>
            <a:gsLst>
              <a:gs pos="0">
                <a:schemeClr val="accent1">
                  <a:lumMod val="40000"/>
                  <a:lumOff val="60000"/>
                </a:schemeClr>
              </a:gs>
              <a:gs pos="100000">
                <a:schemeClr val="accent1"/>
              </a:gs>
            </a:gsLst>
            <a:lin ang="10800000" scaled="0"/>
          </a:gra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a:off x="-2271486" y="268514"/>
            <a:ext cx="182880" cy="345440"/>
          </a:xfrm>
          <a:prstGeom prst="rect">
            <a:avLst/>
          </a:prstGeom>
          <a:noFill/>
          <a:ln>
            <a:noFill/>
          </a:ln>
        </p:spPr>
        <p:txBody>
          <a:bodyPr vert="horz" wrap="none" lIns="91440" tIns="45720" rIns="91440" bIns="45720" rtlCol="0" anchor="t">
            <a:spAutoFit/>
          </a:bodyPr>
          <a:lstStyle/>
          <a:p>
            <a:pPr algn="l"/>
            <a:endParaRPr kumimoji="1" lang="zh-CN" altLang="en-US"/>
          </a:p>
        </p:txBody>
      </p:sp>
      <p:sp>
        <p:nvSpPr>
          <p:cNvPr id="8" name="标题 1"/>
          <p:cNvSpPr txBox="1"/>
          <p:nvPr/>
        </p:nvSpPr>
        <p:spPr>
          <a:xfrm>
            <a:off x="1213757" y="2342244"/>
            <a:ext cx="9764486" cy="2959549"/>
          </a:xfrm>
          <a:prstGeom prst="roundRect">
            <a:avLst>
              <a:gd name="adj" fmla="val 3439"/>
            </a:avLst>
          </a:prstGeom>
          <a:solidFill>
            <a:schemeClr val="bg1"/>
          </a:solidFill>
          <a:ln w="12700" cap="flat">
            <a:noFill/>
            <a:miter/>
          </a:ln>
          <a:effectLst>
            <a:outerShdw blurRad="317500" sx="102000" sy="102000" algn="ctr" rotWithShape="0">
              <a:srgbClr val="000000">
                <a:alpha val="5000"/>
              </a:srgbClr>
            </a:outerShdw>
          </a:effectLst>
        </p:spPr>
        <p:txBody>
          <a:bodyPr vert="horz" wrap="square" lIns="91440" tIns="45720" rIns="91440" bIns="45720" rtlCol="0" anchor="ctr"/>
          <a:lstStyle/>
          <a:p>
            <a:pPr algn="ctr"/>
            <a:endParaRPr kumimoji="1" lang="zh-CN" altLang="en-US"/>
          </a:p>
        </p:txBody>
      </p:sp>
      <p:sp>
        <p:nvSpPr>
          <p:cNvPr id="9" name="标题 1"/>
          <p:cNvSpPr txBox="1"/>
          <p:nvPr/>
        </p:nvSpPr>
        <p:spPr>
          <a:xfrm>
            <a:off x="5396447" y="1638983"/>
            <a:ext cx="1399106" cy="1399101"/>
          </a:xfrm>
          <a:prstGeom prst="roundRect">
            <a:avLst/>
          </a:prstGeom>
          <a:solidFill>
            <a:schemeClr val="accent1"/>
          </a:solidFill>
          <a:ln w="12700" cap="sq">
            <a:solidFill>
              <a:schemeClr val="bg1"/>
            </a:solidFill>
            <a:miter/>
          </a:ln>
        </p:spPr>
        <p:txBody>
          <a:bodyPr vert="horz" wrap="square" lIns="91440" tIns="45720" rIns="91440" bIns="45720" rtlCol="0" anchor="ctr"/>
          <a:lstStyle/>
          <a:p>
            <a:pPr algn="ctr"/>
            <a:endParaRPr kumimoji="1" lang="zh-CN" altLang="en-US"/>
          </a:p>
        </p:txBody>
      </p:sp>
      <p:sp>
        <p:nvSpPr>
          <p:cNvPr id="10" name="标题 1"/>
          <p:cNvSpPr txBox="1"/>
          <p:nvPr/>
        </p:nvSpPr>
        <p:spPr>
          <a:xfrm>
            <a:off x="5364981" y="1390451"/>
            <a:ext cx="1462038" cy="1896164"/>
          </a:xfrm>
          <a:prstGeom prst="rect">
            <a:avLst/>
          </a:prstGeom>
          <a:noFill/>
          <a:ln>
            <a:noFill/>
          </a:ln>
        </p:spPr>
        <p:txBody>
          <a:bodyPr vert="horz" wrap="square" lIns="0" tIns="0" rIns="0" bIns="0" rtlCol="0" anchor="ctr"/>
          <a:lstStyle/>
          <a:p>
            <a:pPr algn="ctr"/>
            <a:r>
              <a:rPr kumimoji="1" lang="en-US" altLang="zh-CN" sz="7200">
                <a:ln w="12700">
                  <a:noFill/>
                </a:ln>
                <a:solidFill>
                  <a:srgbClr val="FFFFFF">
                    <a:alpha val="100000"/>
                  </a:srgbClr>
                </a:solidFill>
                <a:latin typeface="Poetsen One"/>
                <a:ea typeface="Poetsen One"/>
                <a:cs typeface="Poetsen One"/>
              </a:rPr>
              <a:t> 05</a:t>
            </a:r>
            <a:endParaRPr kumimoji="1" lang="zh-CN" altLang="en-US"/>
          </a:p>
        </p:txBody>
      </p:sp>
      <p:sp>
        <p:nvSpPr>
          <p:cNvPr id="11" name="标题 1"/>
          <p:cNvSpPr txBox="1"/>
          <p:nvPr/>
        </p:nvSpPr>
        <p:spPr>
          <a:xfrm>
            <a:off x="1606167" y="3102974"/>
            <a:ext cx="8979666" cy="2095192"/>
          </a:xfrm>
          <a:prstGeom prst="rect">
            <a:avLst/>
          </a:prstGeom>
          <a:noFill/>
          <a:ln>
            <a:noFill/>
          </a:ln>
        </p:spPr>
        <p:txBody>
          <a:bodyPr vert="horz" wrap="square" lIns="0" tIns="0" rIns="0" bIns="0" rtlCol="0" anchor="ctr"/>
          <a:lstStyle/>
          <a:p>
            <a:pPr algn="ctr"/>
            <a:r>
              <a:rPr kumimoji="1" lang="en-US" altLang="zh-CN" sz="3200">
                <a:ln w="12700">
                  <a:noFill/>
                </a:ln>
                <a:solidFill>
                  <a:srgbClr val="262626">
                    <a:alpha val="100000"/>
                  </a:srgbClr>
                </a:solidFill>
                <a:latin typeface="poppins-bold"/>
                <a:ea typeface="poppins-bold"/>
                <a:cs typeface="poppins-bold"/>
              </a:rPr>
              <a:t>El Chivo Expiatorio: Azazel</a:t>
            </a:r>
            <a:endParaRPr kumimoji="1"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flat">
            <a:noFill/>
            <a:miter/>
          </a:ln>
          <a:effectLst/>
        </p:spPr>
        <p:txBody>
          <a:bodyPr vert="horz" wrap="square" lIns="91440" tIns="45720" rIns="91440" bIns="45720" rtlCol="0" anchor="ctr"/>
          <a:lstStyle/>
          <a:p>
            <a:pPr algn="ctr"/>
            <a:endParaRPr kumimoji="1" lang="zh-CN" altLang="en-US"/>
          </a:p>
        </p:txBody>
      </p:sp>
      <p:pic>
        <p:nvPicPr>
          <p:cNvPr id="3" name="Imagen 2"/>
          <p:cNvPicPr>
            <a:picLocks noChangeAspect="1"/>
          </p:cNvPicPr>
          <p:nvPr/>
        </p:nvPicPr>
        <p:blipFill>
          <a:blip r:embed="rId2">
            <a:alphaModFix/>
          </a:blip>
          <a:srcRect l="762" t="13072" r="762" b="13072"/>
          <a:stretch>
            <a:fillRect/>
          </a:stretch>
        </p:blipFill>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a:noFill/>
          <a:ln>
            <a:noFill/>
          </a:ln>
        </p:spPr>
      </p:pic>
      <p:sp>
        <p:nvSpPr>
          <p:cNvPr id="4" name="标题 1"/>
          <p:cNvSpPr txBox="1"/>
          <p:nvPr/>
        </p:nvSpPr>
        <p:spPr>
          <a:xfrm>
            <a:off x="-2495" y="-39329"/>
            <a:ext cx="12192000" cy="6858000"/>
          </a:xfrm>
          <a:prstGeom prst="rect">
            <a:avLst/>
          </a:prstGeom>
          <a:noFill/>
          <a:ln>
            <a:noFill/>
          </a:ln>
        </p:spPr>
        <p:txBody>
          <a:bodyPr vert="horz" wrap="square" lIns="0" tIns="0" rIns="0" bIns="0" rtlCol="0" anchor="t"/>
          <a:lstStyle>
            <a:defPPr>
              <a:defRPr lang="es-DO"/>
            </a:defPPr>
            <a:lvl1pPr algn="just">
              <a:lnSpc>
                <a:spcPct val="150000"/>
              </a:lnSpc>
              <a:defRPr kumimoji="1" sz="2000">
                <a:ln w="12700">
                  <a:noFill/>
                </a:ln>
                <a:solidFill>
                  <a:srgbClr val="262626">
                    <a:alpha val="100000"/>
                  </a:srgbClr>
                </a:solidFill>
                <a:latin typeface="Poppins"/>
                <a:ea typeface="Poppins"/>
                <a:cs typeface="Poppins"/>
              </a:defRPr>
            </a:lvl1pPr>
          </a:lstStyle>
          <a:p>
            <a:endParaRPr lang="zh-CN" altLang="en-US"/>
          </a:p>
        </p:txBody>
      </p:sp>
      <p:sp>
        <p:nvSpPr>
          <p:cNvPr id="5" name="标题 1"/>
          <p:cNvSpPr txBox="1"/>
          <p:nvPr/>
        </p:nvSpPr>
        <p:spPr>
          <a:xfrm>
            <a:off x="-2271486" y="268514"/>
            <a:ext cx="182880" cy="345440"/>
          </a:xfrm>
          <a:prstGeom prst="rect">
            <a:avLst/>
          </a:prstGeom>
          <a:noFill/>
          <a:ln>
            <a:noFill/>
          </a:ln>
        </p:spPr>
        <p:txBody>
          <a:bodyPr vert="horz" wrap="none" lIns="91440" tIns="45720" rIns="91440" bIns="45720" rtlCol="0" anchor="t">
            <a:spAutoFit/>
          </a:bodyPr>
          <a:lstStyle/>
          <a:p>
            <a:pPr algn="l"/>
            <a:endParaRPr kumimoji="1" lang="zh-CN" altLang="en-US"/>
          </a:p>
        </p:txBody>
      </p:sp>
      <p:sp>
        <p:nvSpPr>
          <p:cNvPr id="6" name="标题 1"/>
          <p:cNvSpPr txBox="1"/>
          <p:nvPr/>
        </p:nvSpPr>
        <p:spPr>
          <a:xfrm>
            <a:off x="1044659" y="1503990"/>
            <a:ext cx="4568350" cy="457958"/>
          </a:xfrm>
          <a:prstGeom prst="rect">
            <a:avLst/>
          </a:prstGeom>
          <a:noFill/>
          <a:ln>
            <a:noFill/>
          </a:ln>
        </p:spPr>
        <p:txBody>
          <a:bodyPr vert="horz" wrap="square" lIns="0" tIns="0" rIns="0" bIns="0" rtlCol="0" anchor="b"/>
          <a:lstStyle/>
          <a:p>
            <a:pPr algn="just"/>
            <a:r>
              <a:rPr kumimoji="1" lang="en-US" altLang="zh-CN" sz="2400" dirty="0" err="1">
                <a:ln w="12700">
                  <a:noFill/>
                </a:ln>
                <a:solidFill>
                  <a:srgbClr val="262626">
                    <a:alpha val="100000"/>
                  </a:srgbClr>
                </a:solidFill>
                <a:latin typeface="poppins-bold"/>
                <a:ea typeface="poppins-bold"/>
                <a:cs typeface="poppins-bold"/>
              </a:rPr>
              <a:t>Destino</a:t>
            </a:r>
            <a:r>
              <a:rPr kumimoji="1" lang="en-US" altLang="zh-CN" sz="2400" dirty="0">
                <a:ln w="12700">
                  <a:noFill/>
                </a:ln>
                <a:solidFill>
                  <a:srgbClr val="262626">
                    <a:alpha val="100000"/>
                  </a:srgbClr>
                </a:solidFill>
                <a:latin typeface="poppins-bold"/>
                <a:ea typeface="poppins-bold"/>
                <a:cs typeface="poppins-bold"/>
              </a:rPr>
              <a:t> Final de </a:t>
            </a:r>
            <a:r>
              <a:rPr kumimoji="1" lang="en-US" altLang="zh-CN" sz="2400" dirty="0" err="1">
                <a:ln w="12700">
                  <a:noFill/>
                </a:ln>
                <a:solidFill>
                  <a:srgbClr val="262626">
                    <a:alpha val="100000"/>
                  </a:srgbClr>
                </a:solidFill>
                <a:latin typeface="poppins-bold"/>
                <a:ea typeface="poppins-bold"/>
                <a:cs typeface="poppins-bold"/>
              </a:rPr>
              <a:t>Satanás</a:t>
            </a:r>
            <a:r>
              <a:rPr kumimoji="1" lang="en-US" altLang="zh-CN" sz="2400" dirty="0">
                <a:ln w="12700">
                  <a:noFill/>
                </a:ln>
                <a:solidFill>
                  <a:srgbClr val="262626">
                    <a:alpha val="100000"/>
                  </a:srgbClr>
                </a:solidFill>
                <a:latin typeface="poppins-bold"/>
                <a:ea typeface="poppins-bold"/>
                <a:cs typeface="poppins-bold"/>
              </a:rPr>
              <a:t> y el </a:t>
            </a:r>
            <a:r>
              <a:rPr kumimoji="1" lang="en-US" altLang="zh-CN" sz="2400" dirty="0" err="1">
                <a:ln w="12700">
                  <a:noFill/>
                </a:ln>
                <a:solidFill>
                  <a:srgbClr val="262626">
                    <a:alpha val="100000"/>
                  </a:srgbClr>
                </a:solidFill>
                <a:latin typeface="poppins-bold"/>
                <a:ea typeface="poppins-bold"/>
                <a:cs typeface="poppins-bold"/>
              </a:rPr>
              <a:t>Pecado</a:t>
            </a:r>
            <a:endParaRPr kumimoji="1" lang="zh-CN" altLang="en-US" sz="2800" dirty="0"/>
          </a:p>
        </p:txBody>
      </p:sp>
      <p:grpSp>
        <p:nvGrpSpPr>
          <p:cNvPr id="20" name="Grupo 19"/>
          <p:cNvGrpSpPr/>
          <p:nvPr/>
        </p:nvGrpSpPr>
        <p:grpSpPr>
          <a:xfrm>
            <a:off x="757866" y="2579632"/>
            <a:ext cx="1005310" cy="1020807"/>
            <a:chOff x="1428401" y="3209953"/>
            <a:chExt cx="913910" cy="913908"/>
          </a:xfrm>
        </p:grpSpPr>
        <p:sp>
          <p:nvSpPr>
            <p:cNvPr id="7" name="标题 1"/>
            <p:cNvSpPr txBox="1"/>
            <p:nvPr/>
          </p:nvSpPr>
          <p:spPr>
            <a:xfrm>
              <a:off x="1525357" y="3306907"/>
              <a:ext cx="720000" cy="720000"/>
            </a:xfrm>
            <a:prstGeom prst="ellipse">
              <a:avLst/>
            </a:prstGeom>
            <a:solidFill>
              <a:schemeClr val="accent1"/>
            </a:solidFill>
            <a:ln w="19050" cap="rnd">
              <a:noFill/>
              <a:round/>
              <a:headEnd/>
              <a:tailEnd/>
            </a:ln>
            <a:effectLst/>
          </p:spPr>
          <p:txBody>
            <a:bodyPr vert="horz" wrap="square" lIns="91440" tIns="45720" rIns="91440" bIns="45720" rtlCol="0" anchor="ctr"/>
            <a:lstStyle/>
            <a:p>
              <a:pPr algn="ctr"/>
              <a:endParaRPr kumimoji="1" lang="zh-CN" altLang="en-US"/>
            </a:p>
          </p:txBody>
        </p:sp>
        <p:sp>
          <p:nvSpPr>
            <p:cNvPr id="8" name="标题 1"/>
            <p:cNvSpPr txBox="1"/>
            <p:nvPr/>
          </p:nvSpPr>
          <p:spPr>
            <a:xfrm>
              <a:off x="1713319" y="3480549"/>
              <a:ext cx="344075" cy="372717"/>
            </a:xfrm>
            <a:custGeom>
              <a:avLst/>
              <a:gdLst>
                <a:gd name="connsiteX0" fmla="*/ 712625 w 1425436"/>
                <a:gd name="connsiteY0" fmla="*/ 111621 h 1544091"/>
                <a:gd name="connsiteX1" fmla="*/ 902567 w 1425436"/>
                <a:gd name="connsiteY1" fmla="*/ 190314 h 1544091"/>
                <a:gd name="connsiteX2" fmla="*/ 981260 w 1425436"/>
                <a:gd name="connsiteY2" fmla="*/ 380256 h 1544091"/>
                <a:gd name="connsiteX3" fmla="*/ 902567 w 1425436"/>
                <a:gd name="connsiteY3" fmla="*/ 570198 h 1544091"/>
                <a:gd name="connsiteX4" fmla="*/ 712625 w 1425436"/>
                <a:gd name="connsiteY4" fmla="*/ 648891 h 1544091"/>
                <a:gd name="connsiteX5" fmla="*/ 522684 w 1425436"/>
                <a:gd name="connsiteY5" fmla="*/ 570198 h 1544091"/>
                <a:gd name="connsiteX6" fmla="*/ 444177 w 1425436"/>
                <a:gd name="connsiteY6" fmla="*/ 380070 h 1544091"/>
                <a:gd name="connsiteX7" fmla="*/ 522870 w 1425436"/>
                <a:gd name="connsiteY7" fmla="*/ 190128 h 1544091"/>
                <a:gd name="connsiteX8" fmla="*/ 712625 w 1425436"/>
                <a:gd name="connsiteY8" fmla="*/ 111621 h 1544091"/>
                <a:gd name="connsiteX9" fmla="*/ 712625 w 1425436"/>
                <a:gd name="connsiteY9" fmla="*/ 0 h 1544091"/>
                <a:gd name="connsiteX10" fmla="*/ 332556 w 1425436"/>
                <a:gd name="connsiteY10" fmla="*/ 380070 h 1544091"/>
                <a:gd name="connsiteX11" fmla="*/ 712625 w 1425436"/>
                <a:gd name="connsiteY11" fmla="*/ 760140 h 1544091"/>
                <a:gd name="connsiteX12" fmla="*/ 1092695 w 1425436"/>
                <a:gd name="connsiteY12" fmla="*/ 380070 h 1544091"/>
                <a:gd name="connsiteX13" fmla="*/ 712625 w 1425436"/>
                <a:gd name="connsiteY13" fmla="*/ 0 h 1544091"/>
                <a:gd name="connsiteX14" fmla="*/ 712625 w 1425436"/>
                <a:gd name="connsiteY14" fmla="*/ 943012 h 1544091"/>
                <a:gd name="connsiteX15" fmla="*/ 978842 w 1425436"/>
                <a:gd name="connsiteY15" fmla="*/ 976685 h 1544091"/>
                <a:gd name="connsiteX16" fmla="*/ 1146087 w 1425436"/>
                <a:gd name="connsiteY16" fmla="*/ 1059470 h 1544091"/>
                <a:gd name="connsiteX17" fmla="*/ 1248593 w 1425436"/>
                <a:gd name="connsiteY17" fmla="*/ 1174440 h 1544091"/>
                <a:gd name="connsiteX18" fmla="*/ 1310356 w 1425436"/>
                <a:gd name="connsiteY18" fmla="*/ 1316385 h 1544091"/>
                <a:gd name="connsiteX19" fmla="*/ 1296590 w 1425436"/>
                <a:gd name="connsiteY19" fmla="*/ 1390241 h 1544091"/>
                <a:gd name="connsiteX20" fmla="*/ 1208595 w 1425436"/>
                <a:gd name="connsiteY20" fmla="*/ 1432285 h 1544091"/>
                <a:gd name="connsiteX21" fmla="*/ 216842 w 1425436"/>
                <a:gd name="connsiteY21" fmla="*/ 1432285 h 1544091"/>
                <a:gd name="connsiteX22" fmla="*/ 128847 w 1425436"/>
                <a:gd name="connsiteY22" fmla="*/ 1390241 h 1544091"/>
                <a:gd name="connsiteX23" fmla="*/ 115081 w 1425436"/>
                <a:gd name="connsiteY23" fmla="*/ 1316385 h 1544091"/>
                <a:gd name="connsiteX24" fmla="*/ 176844 w 1425436"/>
                <a:gd name="connsiteY24" fmla="*/ 1174440 h 1544091"/>
                <a:gd name="connsiteX25" fmla="*/ 279350 w 1425436"/>
                <a:gd name="connsiteY25" fmla="*/ 1059470 h 1544091"/>
                <a:gd name="connsiteX26" fmla="*/ 446595 w 1425436"/>
                <a:gd name="connsiteY26" fmla="*/ 976685 h 1544091"/>
                <a:gd name="connsiteX27" fmla="*/ 712625 w 1425436"/>
                <a:gd name="connsiteY27" fmla="*/ 943012 h 1544091"/>
                <a:gd name="connsiteX28" fmla="*/ 712625 w 1425436"/>
                <a:gd name="connsiteY28" fmla="*/ 831391 h 1544091"/>
                <a:gd name="connsiteX29" fmla="*/ 8296 w 1425436"/>
                <a:gd name="connsiteY29" fmla="*/ 1284387 h 1544091"/>
                <a:gd name="connsiteX30" fmla="*/ 216842 w 1425436"/>
                <a:gd name="connsiteY30" fmla="*/ 1544092 h 1544091"/>
                <a:gd name="connsiteX31" fmla="*/ 1208595 w 1425436"/>
                <a:gd name="connsiteY31" fmla="*/ 1544092 h 1544091"/>
                <a:gd name="connsiteX32" fmla="*/ 1417141 w 1425436"/>
                <a:gd name="connsiteY32" fmla="*/ 1284387 h 1544091"/>
                <a:gd name="connsiteX33" fmla="*/ 712625 w 1425436"/>
                <a:gd name="connsiteY33" fmla="*/ 831391 h 1544091"/>
              </a:gdLst>
              <a:ahLst/>
              <a:cxnLst/>
              <a:rect l="l" t="t" r="r" b="b"/>
              <a:pathLst>
                <a:path w="1425436" h="1544091">
                  <a:moveTo>
                    <a:pt x="712625" y="111621"/>
                  </a:moveTo>
                  <a:cubicBezTo>
                    <a:pt x="784435" y="111621"/>
                    <a:pt x="851780" y="139526"/>
                    <a:pt x="902567" y="190314"/>
                  </a:cubicBezTo>
                  <a:cubicBezTo>
                    <a:pt x="953355" y="241102"/>
                    <a:pt x="981260" y="308446"/>
                    <a:pt x="981260" y="380256"/>
                  </a:cubicBezTo>
                  <a:cubicBezTo>
                    <a:pt x="981260" y="452065"/>
                    <a:pt x="953355" y="519410"/>
                    <a:pt x="902567" y="570198"/>
                  </a:cubicBezTo>
                  <a:cubicBezTo>
                    <a:pt x="851780" y="620985"/>
                    <a:pt x="784435" y="648891"/>
                    <a:pt x="712625" y="648891"/>
                  </a:cubicBezTo>
                  <a:cubicBezTo>
                    <a:pt x="640816" y="648891"/>
                    <a:pt x="573471" y="620985"/>
                    <a:pt x="522684" y="570198"/>
                  </a:cubicBezTo>
                  <a:cubicBezTo>
                    <a:pt x="472082" y="519224"/>
                    <a:pt x="444177" y="451693"/>
                    <a:pt x="444177" y="380070"/>
                  </a:cubicBezTo>
                  <a:cubicBezTo>
                    <a:pt x="444177" y="308446"/>
                    <a:pt x="472082" y="240916"/>
                    <a:pt x="522870" y="190128"/>
                  </a:cubicBezTo>
                  <a:cubicBezTo>
                    <a:pt x="573471" y="139526"/>
                    <a:pt x="641002" y="111621"/>
                    <a:pt x="712625" y="111621"/>
                  </a:cubicBezTo>
                  <a:moveTo>
                    <a:pt x="712625" y="0"/>
                  </a:moveTo>
                  <a:cubicBezTo>
                    <a:pt x="502778" y="0"/>
                    <a:pt x="332556" y="170036"/>
                    <a:pt x="332556" y="380070"/>
                  </a:cubicBezTo>
                  <a:cubicBezTo>
                    <a:pt x="332556" y="589917"/>
                    <a:pt x="502778" y="760140"/>
                    <a:pt x="712625" y="760140"/>
                  </a:cubicBezTo>
                  <a:cubicBezTo>
                    <a:pt x="922473" y="760140"/>
                    <a:pt x="1092695" y="589917"/>
                    <a:pt x="1092695" y="380070"/>
                  </a:cubicBezTo>
                  <a:cubicBezTo>
                    <a:pt x="1092881" y="170036"/>
                    <a:pt x="922659" y="0"/>
                    <a:pt x="712625" y="0"/>
                  </a:cubicBezTo>
                  <a:close/>
                  <a:moveTo>
                    <a:pt x="712625" y="943012"/>
                  </a:moveTo>
                  <a:cubicBezTo>
                    <a:pt x="813643" y="943012"/>
                    <a:pt x="903126" y="954360"/>
                    <a:pt x="978842" y="976685"/>
                  </a:cubicBezTo>
                  <a:cubicBezTo>
                    <a:pt x="1043582" y="995846"/>
                    <a:pt x="1099951" y="1023752"/>
                    <a:pt x="1146087" y="1059470"/>
                  </a:cubicBezTo>
                  <a:cubicBezTo>
                    <a:pt x="1186829" y="1091096"/>
                    <a:pt x="1220315" y="1128675"/>
                    <a:pt x="1248593" y="1174440"/>
                  </a:cubicBezTo>
                  <a:cubicBezTo>
                    <a:pt x="1273708" y="1215368"/>
                    <a:pt x="1293985" y="1261877"/>
                    <a:pt x="1310356" y="1316385"/>
                  </a:cubicBezTo>
                  <a:cubicBezTo>
                    <a:pt x="1320774" y="1350801"/>
                    <a:pt x="1306264" y="1377404"/>
                    <a:pt x="1296590" y="1390241"/>
                  </a:cubicBezTo>
                  <a:cubicBezTo>
                    <a:pt x="1276684" y="1417030"/>
                    <a:pt x="1244686" y="1432285"/>
                    <a:pt x="1208595" y="1432285"/>
                  </a:cubicBezTo>
                  <a:lnTo>
                    <a:pt x="216842" y="1432285"/>
                  </a:lnTo>
                  <a:cubicBezTo>
                    <a:pt x="180937" y="1432285"/>
                    <a:pt x="148753" y="1417030"/>
                    <a:pt x="128847" y="1390241"/>
                  </a:cubicBezTo>
                  <a:cubicBezTo>
                    <a:pt x="119359" y="1377404"/>
                    <a:pt x="104849" y="1350801"/>
                    <a:pt x="115081" y="1316385"/>
                  </a:cubicBezTo>
                  <a:cubicBezTo>
                    <a:pt x="131452" y="1261877"/>
                    <a:pt x="151543" y="1215368"/>
                    <a:pt x="176844" y="1174440"/>
                  </a:cubicBezTo>
                  <a:cubicBezTo>
                    <a:pt x="204936" y="1128675"/>
                    <a:pt x="238422" y="1090910"/>
                    <a:pt x="279350" y="1059470"/>
                  </a:cubicBezTo>
                  <a:cubicBezTo>
                    <a:pt x="325486" y="1023752"/>
                    <a:pt x="381855" y="995846"/>
                    <a:pt x="446595" y="976685"/>
                  </a:cubicBezTo>
                  <a:cubicBezTo>
                    <a:pt x="522125" y="954360"/>
                    <a:pt x="611794" y="943012"/>
                    <a:pt x="712625" y="943012"/>
                  </a:cubicBezTo>
                  <a:moveTo>
                    <a:pt x="712625" y="831391"/>
                  </a:moveTo>
                  <a:cubicBezTo>
                    <a:pt x="244561" y="831391"/>
                    <a:pt x="77501" y="1053331"/>
                    <a:pt x="8296" y="1284387"/>
                  </a:cubicBezTo>
                  <a:cubicBezTo>
                    <a:pt x="-30771" y="1414611"/>
                    <a:pt x="73037" y="1544092"/>
                    <a:pt x="216842" y="1544092"/>
                  </a:cubicBezTo>
                  <a:lnTo>
                    <a:pt x="1208595" y="1544092"/>
                  </a:lnTo>
                  <a:cubicBezTo>
                    <a:pt x="1352400" y="1544092"/>
                    <a:pt x="1456208" y="1414611"/>
                    <a:pt x="1417141" y="1284387"/>
                  </a:cubicBezTo>
                  <a:cubicBezTo>
                    <a:pt x="1347750" y="1053331"/>
                    <a:pt x="1180690" y="831391"/>
                    <a:pt x="712625" y="831391"/>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9" name="标题 1"/>
            <p:cNvSpPr txBox="1"/>
            <p:nvPr/>
          </p:nvSpPr>
          <p:spPr>
            <a:xfrm>
              <a:off x="1428401" y="3209953"/>
              <a:ext cx="913910" cy="913908"/>
            </a:xfrm>
            <a:prstGeom prst="arc">
              <a:avLst>
                <a:gd name="adj1" fmla="val 12085454"/>
                <a:gd name="adj2" fmla="val 16423906"/>
              </a:avLst>
            </a:prstGeom>
            <a:noFill/>
            <a:ln w="25400" cap="rnd">
              <a:solidFill>
                <a:schemeClr val="accent1"/>
              </a:solidFill>
              <a:round/>
            </a:ln>
          </p:spPr>
          <p:txBody>
            <a:bodyPr vert="horz" wrap="square" lIns="91440" tIns="45720" rIns="91440" bIns="45720" rtlCol="0" anchor="ctr"/>
            <a:lstStyle/>
            <a:p>
              <a:pPr algn="ctr"/>
              <a:endParaRPr kumimoji="1" lang="zh-CN" altLang="en-US"/>
            </a:p>
          </p:txBody>
        </p:sp>
      </p:grpSp>
      <p:grpSp>
        <p:nvGrpSpPr>
          <p:cNvPr id="21" name="Grupo 20"/>
          <p:cNvGrpSpPr/>
          <p:nvPr/>
        </p:nvGrpSpPr>
        <p:grpSpPr>
          <a:xfrm>
            <a:off x="6682154" y="2014554"/>
            <a:ext cx="1102484" cy="1130155"/>
            <a:chOff x="6682154" y="2014554"/>
            <a:chExt cx="1102484" cy="1130155"/>
          </a:xfrm>
        </p:grpSpPr>
        <p:sp>
          <p:nvSpPr>
            <p:cNvPr id="11" name="标题 1"/>
            <p:cNvSpPr txBox="1"/>
            <p:nvPr/>
          </p:nvSpPr>
          <p:spPr>
            <a:xfrm>
              <a:off x="6799112" y="2118315"/>
              <a:ext cx="868563" cy="890365"/>
            </a:xfrm>
            <a:prstGeom prst="ellipse">
              <a:avLst/>
            </a:prstGeom>
            <a:solidFill>
              <a:schemeClr val="accent1">
                <a:lumMod val="40000"/>
                <a:lumOff val="60000"/>
              </a:schemeClr>
            </a:solidFill>
            <a:ln w="19050" cap="rnd">
              <a:noFill/>
              <a:round/>
              <a:headEnd/>
              <a:tailEnd/>
            </a:ln>
            <a:effectLst/>
          </p:spPr>
          <p:txBody>
            <a:bodyPr vert="horz" wrap="square" lIns="91440" tIns="45720" rIns="91440" bIns="45720" rtlCol="0" anchor="ctr"/>
            <a:lstStyle/>
            <a:p>
              <a:pPr algn="ctr"/>
              <a:endParaRPr kumimoji="1" lang="zh-CN" altLang="en-US"/>
            </a:p>
          </p:txBody>
        </p:sp>
        <p:sp>
          <p:nvSpPr>
            <p:cNvPr id="12" name="标题 1"/>
            <p:cNvSpPr txBox="1"/>
            <p:nvPr/>
          </p:nvSpPr>
          <p:spPr>
            <a:xfrm>
              <a:off x="7008583" y="2356612"/>
              <a:ext cx="449623" cy="446038"/>
            </a:xfrm>
            <a:custGeom>
              <a:avLst/>
              <a:gdLst>
                <a:gd name="connsiteX0" fmla="*/ 695958 w 1660735"/>
                <a:gd name="connsiteY0" fmla="*/ 752512 h 1607157"/>
                <a:gd name="connsiteX1" fmla="*/ 376349 w 1660735"/>
                <a:gd name="connsiteY1" fmla="*/ 752512 h 1607157"/>
                <a:gd name="connsiteX2" fmla="*/ 110505 w 1660735"/>
                <a:gd name="connsiteY2" fmla="*/ 642007 h 1607157"/>
                <a:gd name="connsiteX3" fmla="*/ 0 w 1660735"/>
                <a:gd name="connsiteY3" fmla="*/ 376349 h 1607157"/>
                <a:gd name="connsiteX4" fmla="*/ 110505 w 1660735"/>
                <a:gd name="connsiteY4" fmla="*/ 110505 h 1607157"/>
                <a:gd name="connsiteX5" fmla="*/ 376349 w 1660735"/>
                <a:gd name="connsiteY5" fmla="*/ 0 h 1607157"/>
                <a:gd name="connsiteX6" fmla="*/ 642193 w 1660735"/>
                <a:gd name="connsiteY6" fmla="*/ 110505 h 1607157"/>
                <a:gd name="connsiteX7" fmla="*/ 752698 w 1660735"/>
                <a:gd name="connsiteY7" fmla="*/ 376349 h 1607157"/>
                <a:gd name="connsiteX8" fmla="*/ 752698 w 1660735"/>
                <a:gd name="connsiteY8" fmla="*/ 695958 h 1607157"/>
                <a:gd name="connsiteX9" fmla="*/ 695958 w 1660735"/>
                <a:gd name="connsiteY9" fmla="*/ 752512 h 1607157"/>
                <a:gd name="connsiteX10" fmla="*/ 376349 w 1660735"/>
                <a:gd name="connsiteY10" fmla="*/ 111621 h 1607157"/>
                <a:gd name="connsiteX11" fmla="*/ 111621 w 1660735"/>
                <a:gd name="connsiteY11" fmla="*/ 376349 h 1607157"/>
                <a:gd name="connsiteX12" fmla="*/ 376349 w 1660735"/>
                <a:gd name="connsiteY12" fmla="*/ 641077 h 1607157"/>
                <a:gd name="connsiteX13" fmla="*/ 641077 w 1660735"/>
                <a:gd name="connsiteY13" fmla="*/ 641077 h 1607157"/>
                <a:gd name="connsiteX14" fmla="*/ 641077 w 1660735"/>
                <a:gd name="connsiteY14" fmla="*/ 376349 h 1607157"/>
                <a:gd name="connsiteX15" fmla="*/ 376349 w 1660735"/>
                <a:gd name="connsiteY15" fmla="*/ 111621 h 1607157"/>
                <a:gd name="connsiteX16" fmla="*/ 1284201 w 1660735"/>
                <a:gd name="connsiteY16" fmla="*/ 752512 h 1607157"/>
                <a:gd name="connsiteX17" fmla="*/ 964592 w 1660735"/>
                <a:gd name="connsiteY17" fmla="*/ 752512 h 1607157"/>
                <a:gd name="connsiteX18" fmla="*/ 908038 w 1660735"/>
                <a:gd name="connsiteY18" fmla="*/ 695958 h 1607157"/>
                <a:gd name="connsiteX19" fmla="*/ 908038 w 1660735"/>
                <a:gd name="connsiteY19" fmla="*/ 376349 h 1607157"/>
                <a:gd name="connsiteX20" fmla="*/ 1018543 w 1660735"/>
                <a:gd name="connsiteY20" fmla="*/ 110505 h 1607157"/>
                <a:gd name="connsiteX21" fmla="*/ 1284387 w 1660735"/>
                <a:gd name="connsiteY21" fmla="*/ 0 h 1607157"/>
                <a:gd name="connsiteX22" fmla="*/ 1550231 w 1660735"/>
                <a:gd name="connsiteY22" fmla="*/ 110505 h 1607157"/>
                <a:gd name="connsiteX23" fmla="*/ 1660736 w 1660735"/>
                <a:gd name="connsiteY23" fmla="*/ 376349 h 1607157"/>
                <a:gd name="connsiteX24" fmla="*/ 1550231 w 1660735"/>
                <a:gd name="connsiteY24" fmla="*/ 642193 h 1607157"/>
                <a:gd name="connsiteX25" fmla="*/ 1284201 w 1660735"/>
                <a:gd name="connsiteY25" fmla="*/ 752512 h 1607157"/>
                <a:gd name="connsiteX26" fmla="*/ 1019659 w 1660735"/>
                <a:gd name="connsiteY26" fmla="*/ 640891 h 1607157"/>
                <a:gd name="connsiteX27" fmla="*/ 1284387 w 1660735"/>
                <a:gd name="connsiteY27" fmla="*/ 640891 h 1607157"/>
                <a:gd name="connsiteX28" fmla="*/ 1549115 w 1660735"/>
                <a:gd name="connsiteY28" fmla="*/ 376163 h 1607157"/>
                <a:gd name="connsiteX29" fmla="*/ 1284387 w 1660735"/>
                <a:gd name="connsiteY29" fmla="*/ 111435 h 1607157"/>
                <a:gd name="connsiteX30" fmla="*/ 1019659 w 1660735"/>
                <a:gd name="connsiteY30" fmla="*/ 376163 h 1607157"/>
                <a:gd name="connsiteX31" fmla="*/ 1019659 w 1660735"/>
                <a:gd name="connsiteY31" fmla="*/ 640891 h 1607157"/>
                <a:gd name="connsiteX32" fmla="*/ 376349 w 1660735"/>
                <a:gd name="connsiteY32" fmla="*/ 1607158 h 1607157"/>
                <a:gd name="connsiteX33" fmla="*/ 110505 w 1660735"/>
                <a:gd name="connsiteY33" fmla="*/ 1496653 h 1607157"/>
                <a:gd name="connsiteX34" fmla="*/ 0 w 1660735"/>
                <a:gd name="connsiteY34" fmla="*/ 1230809 h 1607157"/>
                <a:gd name="connsiteX35" fmla="*/ 110505 w 1660735"/>
                <a:gd name="connsiteY35" fmla="*/ 964964 h 1607157"/>
                <a:gd name="connsiteX36" fmla="*/ 376349 w 1660735"/>
                <a:gd name="connsiteY36" fmla="*/ 854459 h 1607157"/>
                <a:gd name="connsiteX37" fmla="*/ 695958 w 1660735"/>
                <a:gd name="connsiteY37" fmla="*/ 854459 h 1607157"/>
                <a:gd name="connsiteX38" fmla="*/ 752512 w 1660735"/>
                <a:gd name="connsiteY38" fmla="*/ 911014 h 1607157"/>
                <a:gd name="connsiteX39" fmla="*/ 752512 w 1660735"/>
                <a:gd name="connsiteY39" fmla="*/ 1230623 h 1607157"/>
                <a:gd name="connsiteX40" fmla="*/ 642007 w 1660735"/>
                <a:gd name="connsiteY40" fmla="*/ 1496467 h 1607157"/>
                <a:gd name="connsiteX41" fmla="*/ 376349 w 1660735"/>
                <a:gd name="connsiteY41" fmla="*/ 1607158 h 1607157"/>
                <a:gd name="connsiteX42" fmla="*/ 376349 w 1660735"/>
                <a:gd name="connsiteY42" fmla="*/ 966267 h 1607157"/>
                <a:gd name="connsiteX43" fmla="*/ 111621 w 1660735"/>
                <a:gd name="connsiteY43" fmla="*/ 1230809 h 1607157"/>
                <a:gd name="connsiteX44" fmla="*/ 376349 w 1660735"/>
                <a:gd name="connsiteY44" fmla="*/ 1495537 h 1607157"/>
                <a:gd name="connsiteX45" fmla="*/ 641077 w 1660735"/>
                <a:gd name="connsiteY45" fmla="*/ 1230809 h 1607157"/>
                <a:gd name="connsiteX46" fmla="*/ 641077 w 1660735"/>
                <a:gd name="connsiteY46" fmla="*/ 966267 h 1607157"/>
                <a:gd name="connsiteX47" fmla="*/ 376349 w 1660735"/>
                <a:gd name="connsiteY47" fmla="*/ 966267 h 1607157"/>
                <a:gd name="connsiteX48" fmla="*/ 1284201 w 1660735"/>
                <a:gd name="connsiteY48" fmla="*/ 1607158 h 1607157"/>
                <a:gd name="connsiteX49" fmla="*/ 1018357 w 1660735"/>
                <a:gd name="connsiteY49" fmla="*/ 1496653 h 1607157"/>
                <a:gd name="connsiteX50" fmla="*/ 907852 w 1660735"/>
                <a:gd name="connsiteY50" fmla="*/ 1230809 h 1607157"/>
                <a:gd name="connsiteX51" fmla="*/ 907852 w 1660735"/>
                <a:gd name="connsiteY51" fmla="*/ 911200 h 1607157"/>
                <a:gd name="connsiteX52" fmla="*/ 964406 w 1660735"/>
                <a:gd name="connsiteY52" fmla="*/ 854646 h 1607157"/>
                <a:gd name="connsiteX53" fmla="*/ 1284015 w 1660735"/>
                <a:gd name="connsiteY53" fmla="*/ 854646 h 1607157"/>
                <a:gd name="connsiteX54" fmla="*/ 1549859 w 1660735"/>
                <a:gd name="connsiteY54" fmla="*/ 965150 h 1607157"/>
                <a:gd name="connsiteX55" fmla="*/ 1660364 w 1660735"/>
                <a:gd name="connsiteY55" fmla="*/ 1230995 h 1607157"/>
                <a:gd name="connsiteX56" fmla="*/ 1550045 w 1660735"/>
                <a:gd name="connsiteY56" fmla="*/ 1496653 h 1607157"/>
                <a:gd name="connsiteX57" fmla="*/ 1284201 w 1660735"/>
                <a:gd name="connsiteY57" fmla="*/ 1607158 h 1607157"/>
                <a:gd name="connsiteX58" fmla="*/ 1019659 w 1660735"/>
                <a:gd name="connsiteY58" fmla="*/ 966267 h 1607157"/>
                <a:gd name="connsiteX59" fmla="*/ 1019659 w 1660735"/>
                <a:gd name="connsiteY59" fmla="*/ 1230995 h 1607157"/>
                <a:gd name="connsiteX60" fmla="*/ 1284387 w 1660735"/>
                <a:gd name="connsiteY60" fmla="*/ 1495723 h 1607157"/>
                <a:gd name="connsiteX61" fmla="*/ 1549115 w 1660735"/>
                <a:gd name="connsiteY61" fmla="*/ 1230995 h 1607157"/>
                <a:gd name="connsiteX62" fmla="*/ 1284387 w 1660735"/>
                <a:gd name="connsiteY62" fmla="*/ 966267 h 1607157"/>
                <a:gd name="connsiteX63" fmla="*/ 1019659 w 1660735"/>
                <a:gd name="connsiteY63" fmla="*/ 966267 h 1607157"/>
              </a:gdLst>
              <a:ahLst/>
              <a:cxnLst/>
              <a:rect l="l" t="t" r="r" b="b"/>
              <a:pathLst>
                <a:path w="1660735" h="1607157">
                  <a:moveTo>
                    <a:pt x="695958" y="752512"/>
                  </a:moveTo>
                  <a:lnTo>
                    <a:pt x="376349" y="752512"/>
                  </a:lnTo>
                  <a:cubicBezTo>
                    <a:pt x="276262" y="752512"/>
                    <a:pt x="181756" y="713259"/>
                    <a:pt x="110505" y="642007"/>
                  </a:cubicBezTo>
                  <a:cubicBezTo>
                    <a:pt x="39253" y="570756"/>
                    <a:pt x="0" y="476436"/>
                    <a:pt x="0" y="376349"/>
                  </a:cubicBezTo>
                  <a:cubicBezTo>
                    <a:pt x="0" y="276262"/>
                    <a:pt x="39253" y="181756"/>
                    <a:pt x="110505" y="110505"/>
                  </a:cubicBezTo>
                  <a:cubicBezTo>
                    <a:pt x="181756" y="39253"/>
                    <a:pt x="276076" y="0"/>
                    <a:pt x="376349" y="0"/>
                  </a:cubicBezTo>
                  <a:cubicBezTo>
                    <a:pt x="476436" y="0"/>
                    <a:pt x="570942" y="39253"/>
                    <a:pt x="642193" y="110505"/>
                  </a:cubicBezTo>
                  <a:cubicBezTo>
                    <a:pt x="713445" y="181756"/>
                    <a:pt x="752698" y="276076"/>
                    <a:pt x="752698" y="376349"/>
                  </a:cubicBezTo>
                  <a:lnTo>
                    <a:pt x="752698" y="695958"/>
                  </a:lnTo>
                  <a:cubicBezTo>
                    <a:pt x="752512" y="727211"/>
                    <a:pt x="727211" y="752512"/>
                    <a:pt x="695958" y="752512"/>
                  </a:cubicBezTo>
                  <a:close/>
                  <a:moveTo>
                    <a:pt x="376349" y="111621"/>
                  </a:moveTo>
                  <a:cubicBezTo>
                    <a:pt x="230498" y="111621"/>
                    <a:pt x="111621" y="230312"/>
                    <a:pt x="111621" y="376349"/>
                  </a:cubicBezTo>
                  <a:cubicBezTo>
                    <a:pt x="111621" y="522201"/>
                    <a:pt x="230312" y="641077"/>
                    <a:pt x="376349" y="641077"/>
                  </a:cubicBezTo>
                  <a:lnTo>
                    <a:pt x="641077" y="641077"/>
                  </a:lnTo>
                  <a:lnTo>
                    <a:pt x="641077" y="376349"/>
                  </a:lnTo>
                  <a:cubicBezTo>
                    <a:pt x="640891" y="230312"/>
                    <a:pt x="522201" y="111621"/>
                    <a:pt x="376349" y="111621"/>
                  </a:cubicBezTo>
                  <a:close/>
                  <a:moveTo>
                    <a:pt x="1284201" y="752512"/>
                  </a:moveTo>
                  <a:lnTo>
                    <a:pt x="964592" y="752512"/>
                  </a:lnTo>
                  <a:cubicBezTo>
                    <a:pt x="933338" y="752512"/>
                    <a:pt x="908038" y="727025"/>
                    <a:pt x="908038" y="695958"/>
                  </a:cubicBezTo>
                  <a:lnTo>
                    <a:pt x="908038" y="376349"/>
                  </a:lnTo>
                  <a:cubicBezTo>
                    <a:pt x="908038" y="276262"/>
                    <a:pt x="947291" y="181756"/>
                    <a:pt x="1018543" y="110505"/>
                  </a:cubicBezTo>
                  <a:cubicBezTo>
                    <a:pt x="1089794" y="39253"/>
                    <a:pt x="1184114" y="0"/>
                    <a:pt x="1284387" y="0"/>
                  </a:cubicBezTo>
                  <a:cubicBezTo>
                    <a:pt x="1384660" y="0"/>
                    <a:pt x="1478980" y="39253"/>
                    <a:pt x="1550231" y="110505"/>
                  </a:cubicBezTo>
                  <a:cubicBezTo>
                    <a:pt x="1621482" y="181756"/>
                    <a:pt x="1660736" y="276076"/>
                    <a:pt x="1660736" y="376349"/>
                  </a:cubicBezTo>
                  <a:cubicBezTo>
                    <a:pt x="1660736" y="476622"/>
                    <a:pt x="1621482" y="570942"/>
                    <a:pt x="1550231" y="642193"/>
                  </a:cubicBezTo>
                  <a:cubicBezTo>
                    <a:pt x="1478794" y="713259"/>
                    <a:pt x="1384288" y="752512"/>
                    <a:pt x="1284201" y="752512"/>
                  </a:cubicBezTo>
                  <a:close/>
                  <a:moveTo>
                    <a:pt x="1019659" y="640891"/>
                  </a:moveTo>
                  <a:lnTo>
                    <a:pt x="1284387" y="640891"/>
                  </a:lnTo>
                  <a:cubicBezTo>
                    <a:pt x="1430238" y="640891"/>
                    <a:pt x="1549115" y="522201"/>
                    <a:pt x="1549115" y="376163"/>
                  </a:cubicBezTo>
                  <a:cubicBezTo>
                    <a:pt x="1549115" y="230312"/>
                    <a:pt x="1430424" y="111435"/>
                    <a:pt x="1284387" y="111435"/>
                  </a:cubicBezTo>
                  <a:cubicBezTo>
                    <a:pt x="1138349" y="111435"/>
                    <a:pt x="1019659" y="230125"/>
                    <a:pt x="1019659" y="376163"/>
                  </a:cubicBezTo>
                  <a:lnTo>
                    <a:pt x="1019659" y="640891"/>
                  </a:lnTo>
                  <a:close/>
                  <a:moveTo>
                    <a:pt x="376349" y="1607158"/>
                  </a:moveTo>
                  <a:cubicBezTo>
                    <a:pt x="276262" y="1607158"/>
                    <a:pt x="181756" y="1567904"/>
                    <a:pt x="110505" y="1496653"/>
                  </a:cubicBezTo>
                  <a:cubicBezTo>
                    <a:pt x="39253" y="1425401"/>
                    <a:pt x="0" y="1330896"/>
                    <a:pt x="0" y="1230809"/>
                  </a:cubicBezTo>
                  <a:cubicBezTo>
                    <a:pt x="0" y="1130722"/>
                    <a:pt x="39253" y="1036216"/>
                    <a:pt x="110505" y="964964"/>
                  </a:cubicBezTo>
                  <a:cubicBezTo>
                    <a:pt x="181756" y="893713"/>
                    <a:pt x="276076" y="854459"/>
                    <a:pt x="376349" y="854459"/>
                  </a:cubicBezTo>
                  <a:lnTo>
                    <a:pt x="695958" y="854459"/>
                  </a:lnTo>
                  <a:cubicBezTo>
                    <a:pt x="727211" y="854459"/>
                    <a:pt x="752512" y="879760"/>
                    <a:pt x="752512" y="911014"/>
                  </a:cubicBezTo>
                  <a:lnTo>
                    <a:pt x="752512" y="1230623"/>
                  </a:lnTo>
                  <a:cubicBezTo>
                    <a:pt x="752512" y="1330709"/>
                    <a:pt x="713259" y="1425215"/>
                    <a:pt x="642007" y="1496467"/>
                  </a:cubicBezTo>
                  <a:cubicBezTo>
                    <a:pt x="570756" y="1567718"/>
                    <a:pt x="476436" y="1607158"/>
                    <a:pt x="376349" y="1607158"/>
                  </a:cubicBezTo>
                  <a:close/>
                  <a:moveTo>
                    <a:pt x="376349" y="966267"/>
                  </a:moveTo>
                  <a:cubicBezTo>
                    <a:pt x="230312" y="966267"/>
                    <a:pt x="111621" y="1084957"/>
                    <a:pt x="111621" y="1230809"/>
                  </a:cubicBezTo>
                  <a:cubicBezTo>
                    <a:pt x="111621" y="1376660"/>
                    <a:pt x="230312" y="1495537"/>
                    <a:pt x="376349" y="1495537"/>
                  </a:cubicBezTo>
                  <a:cubicBezTo>
                    <a:pt x="522201" y="1495537"/>
                    <a:pt x="641077" y="1376846"/>
                    <a:pt x="641077" y="1230809"/>
                  </a:cubicBezTo>
                  <a:lnTo>
                    <a:pt x="641077" y="966267"/>
                  </a:lnTo>
                  <a:lnTo>
                    <a:pt x="376349" y="966267"/>
                  </a:lnTo>
                  <a:close/>
                  <a:moveTo>
                    <a:pt x="1284201" y="1607158"/>
                  </a:moveTo>
                  <a:cubicBezTo>
                    <a:pt x="1184114" y="1607158"/>
                    <a:pt x="1089608" y="1567904"/>
                    <a:pt x="1018357" y="1496653"/>
                  </a:cubicBezTo>
                  <a:cubicBezTo>
                    <a:pt x="947105" y="1425401"/>
                    <a:pt x="907852" y="1331082"/>
                    <a:pt x="907852" y="1230809"/>
                  </a:cubicBezTo>
                  <a:lnTo>
                    <a:pt x="907852" y="911200"/>
                  </a:lnTo>
                  <a:cubicBezTo>
                    <a:pt x="907852" y="879946"/>
                    <a:pt x="933152" y="854646"/>
                    <a:pt x="964406" y="854646"/>
                  </a:cubicBezTo>
                  <a:lnTo>
                    <a:pt x="1284015" y="854646"/>
                  </a:lnTo>
                  <a:cubicBezTo>
                    <a:pt x="1384102" y="854646"/>
                    <a:pt x="1478607" y="893899"/>
                    <a:pt x="1549859" y="965150"/>
                  </a:cubicBezTo>
                  <a:cubicBezTo>
                    <a:pt x="1621110" y="1036402"/>
                    <a:pt x="1660364" y="1130722"/>
                    <a:pt x="1660364" y="1230995"/>
                  </a:cubicBezTo>
                  <a:cubicBezTo>
                    <a:pt x="1660364" y="1331268"/>
                    <a:pt x="1621296" y="1425401"/>
                    <a:pt x="1550045" y="1496653"/>
                  </a:cubicBezTo>
                  <a:cubicBezTo>
                    <a:pt x="1478794" y="1567904"/>
                    <a:pt x="1384288" y="1607158"/>
                    <a:pt x="1284201" y="1607158"/>
                  </a:cubicBezTo>
                  <a:close/>
                  <a:moveTo>
                    <a:pt x="1019659" y="966267"/>
                  </a:moveTo>
                  <a:lnTo>
                    <a:pt x="1019659" y="1230995"/>
                  </a:lnTo>
                  <a:cubicBezTo>
                    <a:pt x="1019659" y="1376846"/>
                    <a:pt x="1138349" y="1495723"/>
                    <a:pt x="1284387" y="1495723"/>
                  </a:cubicBezTo>
                  <a:cubicBezTo>
                    <a:pt x="1430424" y="1495723"/>
                    <a:pt x="1549115" y="1377032"/>
                    <a:pt x="1549115" y="1230995"/>
                  </a:cubicBezTo>
                  <a:cubicBezTo>
                    <a:pt x="1549115" y="1084957"/>
                    <a:pt x="1430424" y="966267"/>
                    <a:pt x="1284387" y="966267"/>
                  </a:cubicBezTo>
                  <a:lnTo>
                    <a:pt x="1019659" y="966267"/>
                  </a:ln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13" name="标题 1"/>
            <p:cNvSpPr txBox="1"/>
            <p:nvPr/>
          </p:nvSpPr>
          <p:spPr>
            <a:xfrm>
              <a:off x="6682154" y="2014554"/>
              <a:ext cx="1102484" cy="1130155"/>
            </a:xfrm>
            <a:prstGeom prst="arc">
              <a:avLst>
                <a:gd name="adj1" fmla="val 12085454"/>
                <a:gd name="adj2" fmla="val 16423906"/>
              </a:avLst>
            </a:prstGeom>
            <a:noFill/>
            <a:ln w="25400" cap="rnd">
              <a:solidFill>
                <a:schemeClr val="accent1">
                  <a:lumMod val="40000"/>
                  <a:lumOff val="60000"/>
                </a:schemeClr>
              </a:solidFill>
              <a:round/>
            </a:ln>
          </p:spPr>
          <p:txBody>
            <a:bodyPr vert="horz" wrap="square" lIns="91440" tIns="45720" rIns="91440" bIns="45720" rtlCol="0" anchor="ctr"/>
            <a:lstStyle/>
            <a:p>
              <a:pPr algn="ctr"/>
              <a:endParaRPr kumimoji="1" lang="zh-CN" altLang="en-US"/>
            </a:p>
          </p:txBody>
        </p:sp>
      </p:grpSp>
      <p:sp>
        <p:nvSpPr>
          <p:cNvPr id="15" name="标题 1"/>
          <p:cNvSpPr txBox="1"/>
          <p:nvPr/>
        </p:nvSpPr>
        <p:spPr>
          <a:xfrm flipH="1">
            <a:off x="-1649186" y="-1646690"/>
            <a:ext cx="3293382" cy="3293380"/>
          </a:xfrm>
          <a:prstGeom prst="ellipse">
            <a:avLst/>
          </a:prstGeom>
          <a:gradFill>
            <a:gsLst>
              <a:gs pos="4000">
                <a:schemeClr val="accent1">
                  <a:alpha val="30000"/>
                </a:schemeClr>
              </a:gs>
              <a:gs pos="72000">
                <a:schemeClr val="bg1">
                  <a:alpha val="0"/>
                </a:schemeClr>
              </a:gs>
            </a:gsLst>
            <a:path path="circle">
              <a:fillToRect l="50000" t="50000" r="50000" b="50000"/>
            </a:path>
            <a:tileRect/>
          </a:gradFill>
          <a:ln w="12700" cap="sq">
            <a:noFill/>
            <a:miter/>
          </a:ln>
          <a:effectLst/>
        </p:spPr>
        <p:txBody>
          <a:bodyPr vert="horz" wrap="square" lIns="91440" tIns="45720" rIns="91440" bIns="45720" rtlCol="0" anchor="ctr"/>
          <a:lstStyle/>
          <a:p>
            <a:pPr algn="ctr"/>
            <a:endParaRPr kumimoji="1" lang="zh-CN" altLang="en-US"/>
          </a:p>
        </p:txBody>
      </p:sp>
      <p:sp>
        <p:nvSpPr>
          <p:cNvPr id="16" name="标题 1"/>
          <p:cNvSpPr txBox="1"/>
          <p:nvPr/>
        </p:nvSpPr>
        <p:spPr>
          <a:xfrm>
            <a:off x="1044659" y="562874"/>
            <a:ext cx="3597679" cy="432000"/>
          </a:xfrm>
          <a:prstGeom prst="rect">
            <a:avLst/>
          </a:prstGeom>
          <a:noFill/>
          <a:ln>
            <a:noFill/>
          </a:ln>
        </p:spPr>
        <p:txBody>
          <a:bodyPr vert="horz" wrap="square" lIns="0" tIns="0" rIns="0" bIns="0" rtlCol="0" anchor="ctr"/>
          <a:lstStyle/>
          <a:p>
            <a:pPr algn="l"/>
            <a:r>
              <a:rPr kumimoji="1" lang="en-US" altLang="zh-CN" sz="3600" dirty="0" err="1">
                <a:ln w="12700">
                  <a:noFill/>
                </a:ln>
                <a:solidFill>
                  <a:srgbClr val="262626">
                    <a:alpha val="100000"/>
                  </a:srgbClr>
                </a:solidFill>
                <a:latin typeface="poppins-bold"/>
                <a:ea typeface="poppins-bold"/>
                <a:cs typeface="poppins-bold"/>
              </a:rPr>
              <a:t>Simbolismo</a:t>
            </a:r>
            <a:endParaRPr kumimoji="1" lang="zh-CN" altLang="en-US" sz="2400" dirty="0"/>
          </a:p>
        </p:txBody>
      </p:sp>
      <p:sp>
        <p:nvSpPr>
          <p:cNvPr id="17" name="标题 1"/>
          <p:cNvSpPr txBox="1"/>
          <p:nvPr/>
        </p:nvSpPr>
        <p:spPr>
          <a:xfrm flipH="1">
            <a:off x="451793" y="531034"/>
            <a:ext cx="417214" cy="417214"/>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22" name="Rectángulo 21"/>
          <p:cNvSpPr/>
          <p:nvPr/>
        </p:nvSpPr>
        <p:spPr>
          <a:xfrm>
            <a:off x="679450" y="3861517"/>
            <a:ext cx="4586133" cy="17526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8" name="标题 1"/>
          <p:cNvSpPr txBox="1"/>
          <p:nvPr/>
        </p:nvSpPr>
        <p:spPr>
          <a:xfrm rot="5400000">
            <a:off x="619125" y="687637"/>
            <a:ext cx="120650" cy="104009"/>
          </a:xfrm>
          <a:prstGeom prst="triangle">
            <a:avLst/>
          </a:prstGeom>
          <a:solidFill>
            <a:schemeClr val="bg1"/>
          </a:solidFill>
          <a:ln w="12700" cap="sq">
            <a:noFill/>
            <a:miter/>
          </a:ln>
        </p:spPr>
        <p:txBody>
          <a:bodyPr vert="horz" wrap="square" lIns="91440" tIns="45720" rIns="91440" bIns="45720" rtlCol="0" anchor="ctr"/>
          <a:lstStyle/>
          <a:p>
            <a:pPr algn="ctr"/>
            <a:endParaRPr kumimoji="1" lang="zh-CN" altLang="en-US"/>
          </a:p>
        </p:txBody>
      </p:sp>
      <p:sp>
        <p:nvSpPr>
          <p:cNvPr id="10" name="标题 1"/>
          <p:cNvSpPr txBox="1"/>
          <p:nvPr/>
        </p:nvSpPr>
        <p:spPr>
          <a:xfrm>
            <a:off x="864682" y="3958823"/>
            <a:ext cx="4196561" cy="1558048"/>
          </a:xfrm>
          <a:prstGeom prst="rect">
            <a:avLst/>
          </a:prstGeom>
          <a:solidFill>
            <a:srgbClr val="002060">
              <a:alpha val="86000"/>
            </a:srgbClr>
          </a:solidFill>
          <a:ln>
            <a:noFill/>
          </a:ln>
        </p:spPr>
        <p:txBody>
          <a:bodyPr vert="horz" wrap="square" lIns="0" tIns="0" rIns="0" bIns="0" rtlCol="0" anchor="t"/>
          <a:lstStyle>
            <a:defPPr>
              <a:defRPr lang="es-DO"/>
            </a:defPPr>
            <a:lvl1pPr algn="just">
              <a:lnSpc>
                <a:spcPct val="150000"/>
              </a:lnSpc>
              <a:defRPr kumimoji="1" sz="2000">
                <a:ln w="12700">
                  <a:noFill/>
                </a:ln>
                <a:solidFill>
                  <a:schemeClr val="bg1"/>
                </a:solidFill>
                <a:latin typeface="Poppins"/>
                <a:ea typeface="Poppins"/>
                <a:cs typeface="Poppins"/>
              </a:defRPr>
            </a:lvl1pPr>
          </a:lstStyle>
          <a:p>
            <a:r>
              <a:rPr lang="en-US" altLang="zh-CN" dirty="0"/>
              <a:t>El </a:t>
            </a:r>
            <a:r>
              <a:rPr lang="en-US" altLang="zh-CN" dirty="0" err="1"/>
              <a:t>chivo</a:t>
            </a:r>
            <a:r>
              <a:rPr lang="en-US" altLang="zh-CN" dirty="0"/>
              <a:t> </a:t>
            </a:r>
            <a:r>
              <a:rPr lang="en-US" altLang="zh-CN" dirty="0" err="1"/>
              <a:t>expiatorio</a:t>
            </a:r>
            <a:r>
              <a:rPr lang="en-US" altLang="zh-CN" dirty="0"/>
              <a:t>, o </a:t>
            </a:r>
            <a:r>
              <a:rPr lang="en-US" altLang="zh-CN" dirty="0" err="1"/>
              <a:t>Azazel</a:t>
            </a:r>
            <a:r>
              <a:rPr lang="en-US" altLang="zh-CN" dirty="0"/>
              <a:t>, era </a:t>
            </a:r>
            <a:r>
              <a:rPr lang="en-US" altLang="zh-CN" dirty="0" err="1"/>
              <a:t>enviado</a:t>
            </a:r>
            <a:r>
              <a:rPr lang="en-US" altLang="zh-CN" dirty="0"/>
              <a:t> al </a:t>
            </a:r>
            <a:r>
              <a:rPr lang="en-US" altLang="zh-CN" dirty="0" err="1"/>
              <a:t>desierto</a:t>
            </a:r>
            <a:r>
              <a:rPr lang="en-US" altLang="zh-CN" dirty="0"/>
              <a:t> </a:t>
            </a:r>
            <a:r>
              <a:rPr lang="en-US" altLang="zh-CN" dirty="0" err="1"/>
              <a:t>llevando</a:t>
            </a:r>
            <a:r>
              <a:rPr lang="en-US" altLang="zh-CN" dirty="0"/>
              <a:t> </a:t>
            </a:r>
            <a:r>
              <a:rPr lang="en-US" altLang="zh-CN" dirty="0" err="1"/>
              <a:t>sobre</a:t>
            </a:r>
            <a:r>
              <a:rPr lang="en-US" altLang="zh-CN" dirty="0"/>
              <a:t> </a:t>
            </a:r>
            <a:r>
              <a:rPr lang="en-US" altLang="zh-CN" dirty="0" err="1"/>
              <a:t>sí</a:t>
            </a:r>
            <a:r>
              <a:rPr lang="en-US" altLang="zh-CN" dirty="0"/>
              <a:t> los </a:t>
            </a:r>
            <a:r>
              <a:rPr lang="en-US" altLang="zh-CN" dirty="0" err="1"/>
              <a:t>pecados</a:t>
            </a:r>
            <a:r>
              <a:rPr lang="en-US" altLang="zh-CN" dirty="0"/>
              <a:t> del pueblo.</a:t>
            </a:r>
            <a:endParaRPr lang="zh-CN" altLang="en-US" dirty="0"/>
          </a:p>
        </p:txBody>
      </p:sp>
      <p:sp>
        <p:nvSpPr>
          <p:cNvPr id="23" name="Rectángulo 22"/>
          <p:cNvSpPr/>
          <p:nvPr/>
        </p:nvSpPr>
        <p:spPr>
          <a:xfrm>
            <a:off x="6578991" y="3267579"/>
            <a:ext cx="5509846" cy="25564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标题 1"/>
          <p:cNvSpPr txBox="1"/>
          <p:nvPr/>
        </p:nvSpPr>
        <p:spPr>
          <a:xfrm>
            <a:off x="6682154" y="3306908"/>
            <a:ext cx="5303520" cy="2517118"/>
          </a:xfrm>
          <a:prstGeom prst="rect">
            <a:avLst/>
          </a:prstGeom>
          <a:solidFill>
            <a:srgbClr val="002060">
              <a:alpha val="86000"/>
            </a:srgbClr>
          </a:solidFill>
          <a:ln>
            <a:noFill/>
          </a:ln>
        </p:spPr>
        <p:txBody>
          <a:bodyPr vert="horz" wrap="square" lIns="0" tIns="0" rIns="0" bIns="0" rtlCol="0" anchor="t"/>
          <a:lstStyle/>
          <a:p>
            <a:pPr algn="just">
              <a:lnSpc>
                <a:spcPct val="150000"/>
              </a:lnSpc>
            </a:pPr>
            <a:r>
              <a:rPr kumimoji="1" lang="en-US" altLang="zh-CN" sz="2000" dirty="0">
                <a:ln w="12700">
                  <a:noFill/>
                </a:ln>
                <a:solidFill>
                  <a:schemeClr val="bg1"/>
                </a:solidFill>
                <a:latin typeface="Poppins"/>
                <a:ea typeface="Poppins"/>
                <a:cs typeface="Poppins"/>
              </a:rPr>
              <a:t>"Y el diablo, </a:t>
            </a:r>
            <a:r>
              <a:rPr kumimoji="1" lang="en-US" altLang="zh-CN" sz="2000" dirty="0" err="1">
                <a:ln w="12700">
                  <a:noFill/>
                </a:ln>
                <a:solidFill>
                  <a:schemeClr val="bg1"/>
                </a:solidFill>
                <a:latin typeface="Poppins"/>
                <a:ea typeface="Poppins"/>
                <a:cs typeface="Poppins"/>
              </a:rPr>
              <a:t>que</a:t>
            </a:r>
            <a:r>
              <a:rPr kumimoji="1" lang="en-US" altLang="zh-CN" sz="2000" dirty="0">
                <a:ln w="12700">
                  <a:noFill/>
                </a:ln>
                <a:solidFill>
                  <a:schemeClr val="bg1"/>
                </a:solidFill>
                <a:latin typeface="Poppins"/>
                <a:ea typeface="Poppins"/>
                <a:cs typeface="Poppins"/>
              </a:rPr>
              <a:t> los </a:t>
            </a:r>
            <a:r>
              <a:rPr kumimoji="1" lang="en-US" altLang="zh-CN" sz="2000" dirty="0" err="1">
                <a:ln w="12700">
                  <a:noFill/>
                </a:ln>
                <a:solidFill>
                  <a:schemeClr val="bg1"/>
                </a:solidFill>
                <a:latin typeface="Poppins"/>
                <a:ea typeface="Poppins"/>
                <a:cs typeface="Poppins"/>
              </a:rPr>
              <a:t>engañaba</a:t>
            </a:r>
            <a:r>
              <a:rPr kumimoji="1" lang="en-US" altLang="zh-CN" sz="2000" dirty="0">
                <a:ln w="12700">
                  <a:noFill/>
                </a:ln>
                <a:solidFill>
                  <a:schemeClr val="bg1"/>
                </a:solidFill>
                <a:latin typeface="Poppins"/>
                <a:ea typeface="Poppins"/>
                <a:cs typeface="Poppins"/>
              </a:rPr>
              <a:t>, </a:t>
            </a:r>
            <a:r>
              <a:rPr kumimoji="1" lang="en-US" altLang="zh-CN" sz="2000" dirty="0" err="1">
                <a:ln w="12700">
                  <a:noFill/>
                </a:ln>
                <a:solidFill>
                  <a:schemeClr val="bg1"/>
                </a:solidFill>
                <a:latin typeface="Poppins"/>
                <a:ea typeface="Poppins"/>
                <a:cs typeface="Poppins"/>
              </a:rPr>
              <a:t>fue</a:t>
            </a:r>
            <a:r>
              <a:rPr kumimoji="1" lang="en-US" altLang="zh-CN" sz="2000" dirty="0">
                <a:ln w="12700">
                  <a:noFill/>
                </a:ln>
                <a:solidFill>
                  <a:schemeClr val="bg1"/>
                </a:solidFill>
                <a:latin typeface="Poppins"/>
                <a:ea typeface="Poppins"/>
                <a:cs typeface="Poppins"/>
              </a:rPr>
              <a:t> </a:t>
            </a:r>
            <a:r>
              <a:rPr kumimoji="1" lang="en-US" altLang="zh-CN" sz="2000" dirty="0" err="1">
                <a:ln w="12700">
                  <a:noFill/>
                </a:ln>
                <a:solidFill>
                  <a:schemeClr val="bg1"/>
                </a:solidFill>
                <a:latin typeface="Poppins"/>
                <a:ea typeface="Poppins"/>
                <a:cs typeface="Poppins"/>
              </a:rPr>
              <a:t>lanzado</a:t>
            </a:r>
            <a:r>
              <a:rPr kumimoji="1" lang="en-US" altLang="zh-CN" sz="2000" dirty="0">
                <a:ln w="12700">
                  <a:noFill/>
                </a:ln>
                <a:solidFill>
                  <a:schemeClr val="bg1"/>
                </a:solidFill>
                <a:latin typeface="Poppins"/>
                <a:ea typeface="Poppins"/>
                <a:cs typeface="Poppins"/>
              </a:rPr>
              <a:t> al </a:t>
            </a:r>
            <a:r>
              <a:rPr kumimoji="1" lang="en-US" altLang="zh-CN" sz="2000" dirty="0" err="1">
                <a:ln w="12700">
                  <a:noFill/>
                </a:ln>
                <a:solidFill>
                  <a:schemeClr val="bg1"/>
                </a:solidFill>
                <a:latin typeface="Poppins"/>
                <a:ea typeface="Poppins"/>
                <a:cs typeface="Poppins"/>
              </a:rPr>
              <a:t>lago</a:t>
            </a:r>
            <a:r>
              <a:rPr kumimoji="1" lang="en-US" altLang="zh-CN" sz="2000" dirty="0">
                <a:ln w="12700">
                  <a:noFill/>
                </a:ln>
                <a:solidFill>
                  <a:schemeClr val="bg1"/>
                </a:solidFill>
                <a:latin typeface="Poppins"/>
                <a:ea typeface="Poppins"/>
                <a:cs typeface="Poppins"/>
              </a:rPr>
              <a:t> de </a:t>
            </a:r>
            <a:r>
              <a:rPr kumimoji="1" lang="en-US" altLang="zh-CN" sz="2000" dirty="0" err="1">
                <a:ln w="12700">
                  <a:noFill/>
                </a:ln>
                <a:solidFill>
                  <a:schemeClr val="bg1"/>
                </a:solidFill>
                <a:latin typeface="Poppins"/>
                <a:ea typeface="Poppins"/>
                <a:cs typeface="Poppins"/>
              </a:rPr>
              <a:t>fuego</a:t>
            </a:r>
            <a:r>
              <a:rPr kumimoji="1" lang="en-US" altLang="zh-CN" sz="2000" dirty="0">
                <a:ln w="12700">
                  <a:noFill/>
                </a:ln>
                <a:solidFill>
                  <a:schemeClr val="bg1"/>
                </a:solidFill>
                <a:latin typeface="Poppins"/>
                <a:ea typeface="Poppins"/>
                <a:cs typeface="Poppins"/>
              </a:rPr>
              <a:t> y </a:t>
            </a:r>
            <a:r>
              <a:rPr kumimoji="1" lang="en-US" altLang="zh-CN" sz="2000" dirty="0" err="1">
                <a:ln w="12700">
                  <a:noFill/>
                </a:ln>
                <a:solidFill>
                  <a:schemeClr val="bg1"/>
                </a:solidFill>
                <a:latin typeface="Poppins"/>
                <a:ea typeface="Poppins"/>
                <a:cs typeface="Poppins"/>
              </a:rPr>
              <a:t>azufre</a:t>
            </a:r>
            <a:r>
              <a:rPr kumimoji="1" lang="en-US" altLang="zh-CN" sz="2000" dirty="0">
                <a:ln w="12700">
                  <a:noFill/>
                </a:ln>
                <a:solidFill>
                  <a:schemeClr val="bg1"/>
                </a:solidFill>
                <a:latin typeface="Poppins"/>
                <a:ea typeface="Poppins"/>
                <a:cs typeface="Poppins"/>
              </a:rPr>
              <a:t>, </a:t>
            </a:r>
            <a:r>
              <a:rPr kumimoji="1" lang="en-US" altLang="zh-CN" sz="2000" dirty="0" err="1">
                <a:ln w="12700">
                  <a:noFill/>
                </a:ln>
                <a:solidFill>
                  <a:schemeClr val="bg1"/>
                </a:solidFill>
                <a:latin typeface="Poppins"/>
                <a:ea typeface="Poppins"/>
                <a:cs typeface="Poppins"/>
              </a:rPr>
              <a:t>donde</a:t>
            </a:r>
            <a:r>
              <a:rPr kumimoji="1" lang="en-US" altLang="zh-CN" sz="2000" dirty="0">
                <a:ln w="12700">
                  <a:noFill/>
                </a:ln>
                <a:solidFill>
                  <a:schemeClr val="bg1"/>
                </a:solidFill>
                <a:latin typeface="Poppins"/>
                <a:ea typeface="Poppins"/>
                <a:cs typeface="Poppins"/>
              </a:rPr>
              <a:t> el </a:t>
            </a:r>
            <a:r>
              <a:rPr kumimoji="1" lang="en-US" altLang="zh-CN" sz="2000" dirty="0" err="1">
                <a:ln w="12700">
                  <a:noFill/>
                </a:ln>
                <a:solidFill>
                  <a:schemeClr val="bg1"/>
                </a:solidFill>
                <a:latin typeface="Poppins"/>
                <a:ea typeface="Poppins"/>
                <a:cs typeface="Poppins"/>
              </a:rPr>
              <a:t>bestia</a:t>
            </a:r>
            <a:r>
              <a:rPr kumimoji="1" lang="en-US" altLang="zh-CN" sz="2000" dirty="0">
                <a:ln w="12700">
                  <a:noFill/>
                </a:ln>
                <a:solidFill>
                  <a:schemeClr val="bg1"/>
                </a:solidFill>
                <a:latin typeface="Poppins"/>
                <a:ea typeface="Poppins"/>
                <a:cs typeface="Poppins"/>
              </a:rPr>
              <a:t> y el </a:t>
            </a:r>
            <a:r>
              <a:rPr kumimoji="1" lang="en-US" altLang="zh-CN" sz="2000" dirty="0" err="1">
                <a:ln w="12700">
                  <a:noFill/>
                </a:ln>
                <a:solidFill>
                  <a:schemeClr val="bg1"/>
                </a:solidFill>
                <a:latin typeface="Poppins"/>
                <a:ea typeface="Poppins"/>
                <a:cs typeface="Poppins"/>
              </a:rPr>
              <a:t>falso</a:t>
            </a:r>
            <a:r>
              <a:rPr kumimoji="1" lang="en-US" altLang="zh-CN" sz="2000" dirty="0">
                <a:ln w="12700">
                  <a:noFill/>
                </a:ln>
                <a:solidFill>
                  <a:schemeClr val="bg1"/>
                </a:solidFill>
                <a:latin typeface="Poppins"/>
                <a:ea typeface="Poppins"/>
                <a:cs typeface="Poppins"/>
              </a:rPr>
              <a:t> </a:t>
            </a:r>
            <a:r>
              <a:rPr kumimoji="1" lang="en-US" altLang="zh-CN" sz="2000" dirty="0" err="1">
                <a:ln w="12700">
                  <a:noFill/>
                </a:ln>
                <a:solidFill>
                  <a:schemeClr val="bg1"/>
                </a:solidFill>
                <a:latin typeface="Poppins"/>
                <a:ea typeface="Poppins"/>
                <a:cs typeface="Poppins"/>
              </a:rPr>
              <a:t>profeta</a:t>
            </a:r>
            <a:r>
              <a:rPr kumimoji="1" lang="en-US" altLang="zh-CN" sz="2000" dirty="0">
                <a:ln w="12700">
                  <a:noFill/>
                </a:ln>
                <a:solidFill>
                  <a:schemeClr val="bg1"/>
                </a:solidFill>
                <a:latin typeface="Poppins"/>
                <a:ea typeface="Poppins"/>
                <a:cs typeface="Poppins"/>
              </a:rPr>
              <a:t> </a:t>
            </a:r>
            <a:r>
              <a:rPr kumimoji="1" lang="en-US" altLang="zh-CN" sz="2000" dirty="0" err="1">
                <a:ln w="12700">
                  <a:noFill/>
                </a:ln>
                <a:solidFill>
                  <a:schemeClr val="bg1"/>
                </a:solidFill>
                <a:latin typeface="Poppins"/>
                <a:ea typeface="Poppins"/>
                <a:cs typeface="Poppins"/>
              </a:rPr>
              <a:t>estaban</a:t>
            </a:r>
            <a:r>
              <a:rPr kumimoji="1" lang="en-US" altLang="zh-CN" sz="2000" dirty="0">
                <a:ln w="12700">
                  <a:noFill/>
                </a:ln>
                <a:solidFill>
                  <a:schemeClr val="bg1"/>
                </a:solidFill>
                <a:latin typeface="Poppins"/>
                <a:ea typeface="Poppins"/>
                <a:cs typeface="Poppins"/>
              </a:rPr>
              <a:t>; y </a:t>
            </a:r>
            <a:r>
              <a:rPr kumimoji="1" lang="en-US" altLang="zh-CN" sz="2000" dirty="0" err="1">
                <a:ln w="12700">
                  <a:noFill/>
                </a:ln>
                <a:solidFill>
                  <a:schemeClr val="bg1"/>
                </a:solidFill>
                <a:latin typeface="Poppins"/>
                <a:ea typeface="Poppins"/>
                <a:cs typeface="Poppins"/>
              </a:rPr>
              <a:t>serán</a:t>
            </a:r>
            <a:r>
              <a:rPr kumimoji="1" lang="en-US" altLang="zh-CN" sz="2000" dirty="0">
                <a:ln w="12700">
                  <a:noFill/>
                </a:ln>
                <a:solidFill>
                  <a:schemeClr val="bg1"/>
                </a:solidFill>
                <a:latin typeface="Poppins"/>
                <a:ea typeface="Poppins"/>
                <a:cs typeface="Poppins"/>
              </a:rPr>
              <a:t> </a:t>
            </a:r>
            <a:r>
              <a:rPr kumimoji="1" lang="en-US" altLang="zh-CN" sz="2000" dirty="0" err="1">
                <a:ln w="12700">
                  <a:noFill/>
                </a:ln>
                <a:solidFill>
                  <a:schemeClr val="bg1"/>
                </a:solidFill>
                <a:latin typeface="Poppins"/>
                <a:ea typeface="Poppins"/>
                <a:cs typeface="Poppins"/>
              </a:rPr>
              <a:t>atormentados</a:t>
            </a:r>
            <a:r>
              <a:rPr kumimoji="1" lang="en-US" altLang="zh-CN" sz="2000" dirty="0">
                <a:ln w="12700">
                  <a:noFill/>
                </a:ln>
                <a:solidFill>
                  <a:schemeClr val="bg1"/>
                </a:solidFill>
                <a:latin typeface="Poppins"/>
                <a:ea typeface="Poppins"/>
                <a:cs typeface="Poppins"/>
              </a:rPr>
              <a:t> </a:t>
            </a:r>
            <a:r>
              <a:rPr kumimoji="1" lang="en-US" altLang="zh-CN" sz="2000" dirty="0" err="1">
                <a:ln w="12700">
                  <a:noFill/>
                </a:ln>
                <a:solidFill>
                  <a:schemeClr val="bg1"/>
                </a:solidFill>
                <a:latin typeface="Poppins"/>
                <a:ea typeface="Poppins"/>
                <a:cs typeface="Poppins"/>
              </a:rPr>
              <a:t>día</a:t>
            </a:r>
            <a:r>
              <a:rPr kumimoji="1" lang="en-US" altLang="zh-CN" sz="2000" dirty="0">
                <a:ln w="12700">
                  <a:noFill/>
                </a:ln>
                <a:solidFill>
                  <a:schemeClr val="bg1"/>
                </a:solidFill>
                <a:latin typeface="Poppins"/>
                <a:ea typeface="Poppins"/>
                <a:cs typeface="Poppins"/>
              </a:rPr>
              <a:t> y </a:t>
            </a:r>
            <a:r>
              <a:rPr kumimoji="1" lang="en-US" altLang="zh-CN" sz="2000" dirty="0" err="1">
                <a:ln w="12700">
                  <a:noFill/>
                </a:ln>
                <a:solidFill>
                  <a:schemeClr val="bg1"/>
                </a:solidFill>
                <a:latin typeface="Poppins"/>
                <a:ea typeface="Poppins"/>
                <a:cs typeface="Poppins"/>
              </a:rPr>
              <a:t>noche</a:t>
            </a:r>
            <a:r>
              <a:rPr kumimoji="1" lang="en-US" altLang="zh-CN" sz="2000" dirty="0">
                <a:ln w="12700">
                  <a:noFill/>
                </a:ln>
                <a:solidFill>
                  <a:schemeClr val="bg1"/>
                </a:solidFill>
                <a:latin typeface="Poppins"/>
                <a:ea typeface="Poppins"/>
                <a:cs typeface="Poppins"/>
              </a:rPr>
              <a:t> </a:t>
            </a:r>
            <a:r>
              <a:rPr kumimoji="1" lang="en-US" altLang="zh-CN" sz="2000" dirty="0" err="1">
                <a:ln w="12700">
                  <a:noFill/>
                </a:ln>
                <a:solidFill>
                  <a:schemeClr val="bg1"/>
                </a:solidFill>
                <a:latin typeface="Poppins"/>
                <a:ea typeface="Poppins"/>
                <a:cs typeface="Poppins"/>
              </a:rPr>
              <a:t>por</a:t>
            </a:r>
            <a:r>
              <a:rPr kumimoji="1" lang="en-US" altLang="zh-CN" sz="2000" dirty="0">
                <a:ln w="12700">
                  <a:noFill/>
                </a:ln>
                <a:solidFill>
                  <a:schemeClr val="bg1"/>
                </a:solidFill>
                <a:latin typeface="Poppins"/>
                <a:ea typeface="Poppins"/>
                <a:cs typeface="Poppins"/>
              </a:rPr>
              <a:t> los </a:t>
            </a:r>
            <a:r>
              <a:rPr kumimoji="1" lang="en-US" altLang="zh-CN" sz="2000" dirty="0" err="1">
                <a:ln w="12700">
                  <a:noFill/>
                </a:ln>
                <a:solidFill>
                  <a:schemeClr val="bg1"/>
                </a:solidFill>
                <a:latin typeface="Poppins"/>
                <a:ea typeface="Poppins"/>
                <a:cs typeface="Poppins"/>
              </a:rPr>
              <a:t>siglos</a:t>
            </a:r>
            <a:r>
              <a:rPr kumimoji="1" lang="en-US" altLang="zh-CN" sz="2000" dirty="0">
                <a:ln w="12700">
                  <a:noFill/>
                </a:ln>
                <a:solidFill>
                  <a:schemeClr val="bg1"/>
                </a:solidFill>
                <a:latin typeface="Poppins"/>
                <a:ea typeface="Poppins"/>
                <a:cs typeface="Poppins"/>
              </a:rPr>
              <a:t> de los </a:t>
            </a:r>
            <a:r>
              <a:rPr kumimoji="1" lang="en-US" altLang="zh-CN" sz="2000" dirty="0" err="1">
                <a:ln w="12700">
                  <a:noFill/>
                </a:ln>
                <a:solidFill>
                  <a:schemeClr val="bg1"/>
                </a:solidFill>
                <a:latin typeface="Poppins"/>
                <a:ea typeface="Poppins"/>
                <a:cs typeface="Poppins"/>
              </a:rPr>
              <a:t>siglos</a:t>
            </a:r>
            <a:r>
              <a:rPr kumimoji="1" lang="en-US" altLang="zh-CN" sz="2000" dirty="0">
                <a:ln w="12700">
                  <a:noFill/>
                </a:ln>
                <a:solidFill>
                  <a:schemeClr val="bg1"/>
                </a:solidFill>
                <a:latin typeface="Poppins"/>
                <a:ea typeface="Poppins"/>
                <a:cs typeface="Poppins"/>
              </a:rPr>
              <a:t>." (</a:t>
            </a:r>
            <a:r>
              <a:rPr kumimoji="1" lang="en-US" altLang="zh-CN" sz="2000" dirty="0" err="1">
                <a:ln w="12700">
                  <a:noFill/>
                </a:ln>
                <a:solidFill>
                  <a:schemeClr val="bg1"/>
                </a:solidFill>
                <a:latin typeface="Poppins"/>
                <a:ea typeface="Poppins"/>
                <a:cs typeface="Poppins"/>
              </a:rPr>
              <a:t>Apocalipsis</a:t>
            </a:r>
            <a:r>
              <a:rPr kumimoji="1" lang="en-US" altLang="zh-CN" sz="2000" dirty="0">
                <a:ln w="12700">
                  <a:noFill/>
                </a:ln>
                <a:solidFill>
                  <a:schemeClr val="bg1"/>
                </a:solidFill>
                <a:latin typeface="Poppins"/>
                <a:ea typeface="Poppins"/>
                <a:cs typeface="Poppins"/>
              </a:rPr>
              <a:t> 20:10)</a:t>
            </a:r>
            <a:endParaRPr kumimoji="1" lang="zh-CN" altLang="en-US" sz="28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633045" y="576775"/>
            <a:ext cx="10311619" cy="4662815"/>
          </a:xfrm>
          <a:prstGeom prst="rect">
            <a:avLst/>
          </a:prstGeom>
        </p:spPr>
        <p:txBody>
          <a:bodyPr wrap="square">
            <a:spAutoFit/>
          </a:bodyPr>
          <a:lstStyle/>
          <a:p>
            <a:pPr algn="just">
              <a:lnSpc>
                <a:spcPct val="150000"/>
              </a:lnSpc>
              <a:spcAft>
                <a:spcPts val="800"/>
              </a:spcAft>
            </a:pPr>
            <a:r>
              <a:rPr lang="es-DO" sz="2200" dirty="0">
                <a:latin typeface="Times New Roman" panose="02020603050405020304" pitchFamily="18" charset="0"/>
                <a:ea typeface="Times New Roman" panose="02020603050405020304" pitchFamily="18" charset="0"/>
                <a:cs typeface="Times New Roman" panose="02020603050405020304" pitchFamily="18" charset="0"/>
              </a:rPr>
              <a:t>Cuando él hubiere “acabado de expiar el santuario y el tabernáculo de reunión y el altar”, él salía al atrio. En tipo, el sumo sacerdote ahora cargaba sobre sí todos los pecados de los hijos de Israel que habían sido confesados y transferidos al santuario. Él entonces colocaba sus manos sobre </a:t>
            </a:r>
            <a:r>
              <a:rPr lang="es-DO" sz="2200" b="1"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la cabeza del chivo expiatorio, y confesaba “sobre él todas las iniquidades de los hijos de Israel, todas sus rebeliones y todos sus pecados, poniéndolos así sobre la cabeza del macho cabrío</a:t>
            </a:r>
            <a:r>
              <a:rPr lang="es-DO" sz="2200" dirty="0">
                <a:latin typeface="Times New Roman" panose="02020603050405020304" pitchFamily="18" charset="0"/>
                <a:ea typeface="Times New Roman" panose="02020603050405020304" pitchFamily="18" charset="0"/>
                <a:cs typeface="Times New Roman" panose="02020603050405020304" pitchFamily="18" charset="0"/>
              </a:rPr>
              <a:t>”, y el macho cabrío era enviado fuera del campamento, “por mano de un hombre destinado para esto al desierto”. El macho cabrío llevaba sobre sí todas las iniquidades a una tierra “inhabitada”, “una tierra de separación”. </a:t>
            </a:r>
            <a:r>
              <a:rPr lang="es-DO" sz="2200" b="1" dirty="0">
                <a:latin typeface="Times New Roman" panose="02020603050405020304" pitchFamily="18" charset="0"/>
                <a:ea typeface="Times New Roman" panose="02020603050405020304" pitchFamily="18" charset="0"/>
                <a:cs typeface="Times New Roman" panose="02020603050405020304" pitchFamily="18" charset="0"/>
              </a:rPr>
              <a:t>Levítico 16:20-22</a:t>
            </a:r>
            <a:r>
              <a:rPr lang="es-DO" sz="2200" dirty="0">
                <a:latin typeface="Times New Roman" panose="02020603050405020304" pitchFamily="18" charset="0"/>
                <a:ea typeface="Times New Roman" panose="02020603050405020304" pitchFamily="18" charset="0"/>
                <a:cs typeface="Times New Roman" panose="02020603050405020304" pitchFamily="18" charset="0"/>
              </a:rPr>
              <a:t>.</a:t>
            </a:r>
            <a:endParaRPr lang="es-DO"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163020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AFA">
            <a:alpha val="100000"/>
          </a:srgbClr>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flat">
            <a:noFill/>
            <a:miter/>
          </a:ln>
          <a:effectLst/>
        </p:spPr>
        <p:txBody>
          <a:bodyPr vert="horz" wrap="square" lIns="91440" tIns="45720" rIns="91440" bIns="45720" rtlCol="0" anchor="ctr"/>
          <a:lstStyle/>
          <a:p>
            <a:pPr algn="ctr"/>
            <a:endParaRPr kumimoji="1" lang="zh-CN" altLang="en-US"/>
          </a:p>
        </p:txBody>
      </p:sp>
      <p:pic>
        <p:nvPicPr>
          <p:cNvPr id="3" name="Imagen 2"/>
          <p:cNvPicPr>
            <a:picLocks noChangeAspect="1"/>
          </p:cNvPicPr>
          <p:nvPr/>
        </p:nvPicPr>
        <p:blipFill>
          <a:blip r:embed="rId2">
            <a:alphaModFix/>
          </a:blip>
          <a:srcRect l="762" t="13072" r="762" b="13072"/>
          <a:stretch>
            <a:fillRect/>
          </a:stretch>
        </p:blipFill>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a:noFill/>
          <a:ln>
            <a:noFill/>
          </a:ln>
        </p:spPr>
      </p:pic>
      <p:sp>
        <p:nvSpPr>
          <p:cNvPr id="4" name="标题 1"/>
          <p:cNvSpPr txBox="1"/>
          <p:nvPr/>
        </p:nvSpPr>
        <p:spPr>
          <a:xfrm>
            <a:off x="0" y="0"/>
            <a:ext cx="12192000" cy="6858000"/>
          </a:xfrm>
          <a:prstGeom prst="rect">
            <a:avLst/>
          </a:prstGeom>
          <a:solidFill>
            <a:schemeClr val="accent1">
              <a:lumMod val="20000"/>
              <a:lumOff val="80000"/>
              <a:alpha val="75000"/>
            </a:schemeClr>
          </a:solidFill>
          <a:ln w="12700" cap="flat">
            <a:noFill/>
            <a:miter/>
          </a:ln>
          <a:effectLst/>
        </p:spPr>
        <p:txBody>
          <a:bodyPr vert="horz" wrap="square" lIns="91440" tIns="45720" rIns="91440" bIns="45720" rtlCol="0" anchor="ctr"/>
          <a:lstStyle/>
          <a:p>
            <a:pPr algn="ctr"/>
            <a:endParaRPr kumimoji="1" lang="zh-CN" altLang="en-US"/>
          </a:p>
        </p:txBody>
      </p:sp>
      <p:sp>
        <p:nvSpPr>
          <p:cNvPr id="5" name="标题 1"/>
          <p:cNvSpPr txBox="1"/>
          <p:nvPr/>
        </p:nvSpPr>
        <p:spPr>
          <a:xfrm>
            <a:off x="7805814" y="4017705"/>
            <a:ext cx="4386186" cy="2209066"/>
          </a:xfrm>
          <a:prstGeom prst="rect">
            <a:avLst/>
          </a:prstGeom>
          <a:gradFill>
            <a:gsLst>
              <a:gs pos="0">
                <a:schemeClr val="accent1">
                  <a:lumMod val="40000"/>
                  <a:lumOff val="60000"/>
                </a:schemeClr>
              </a:gs>
              <a:gs pos="100000">
                <a:schemeClr val="accent1"/>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6" name="标题 1"/>
          <p:cNvSpPr txBox="1"/>
          <p:nvPr/>
        </p:nvSpPr>
        <p:spPr>
          <a:xfrm>
            <a:off x="580167" y="1949418"/>
            <a:ext cx="1607458" cy="1399101"/>
          </a:xfrm>
          <a:prstGeom prst="rect">
            <a:avLst/>
          </a:prstGeom>
          <a:gradFill>
            <a:gsLst>
              <a:gs pos="0">
                <a:schemeClr val="accent1">
                  <a:lumMod val="40000"/>
                  <a:lumOff val="60000"/>
                </a:schemeClr>
              </a:gs>
              <a:gs pos="100000">
                <a:schemeClr val="accent1"/>
              </a:gs>
            </a:gsLst>
            <a:lin ang="10800000" scaled="0"/>
          </a:gra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a:off x="-2271486" y="268514"/>
            <a:ext cx="182880" cy="345440"/>
          </a:xfrm>
          <a:prstGeom prst="rect">
            <a:avLst/>
          </a:prstGeom>
          <a:noFill/>
          <a:ln>
            <a:noFill/>
          </a:ln>
        </p:spPr>
        <p:txBody>
          <a:bodyPr vert="horz" wrap="none" lIns="91440" tIns="45720" rIns="91440" bIns="45720" rtlCol="0" anchor="t">
            <a:spAutoFit/>
          </a:bodyPr>
          <a:lstStyle/>
          <a:p>
            <a:pPr algn="l"/>
            <a:endParaRPr kumimoji="1" lang="zh-CN" altLang="en-US"/>
          </a:p>
        </p:txBody>
      </p:sp>
      <p:sp>
        <p:nvSpPr>
          <p:cNvPr id="8" name="标题 1"/>
          <p:cNvSpPr txBox="1"/>
          <p:nvPr/>
        </p:nvSpPr>
        <p:spPr>
          <a:xfrm>
            <a:off x="1213757" y="2342244"/>
            <a:ext cx="9764486" cy="2959549"/>
          </a:xfrm>
          <a:prstGeom prst="roundRect">
            <a:avLst>
              <a:gd name="adj" fmla="val 3439"/>
            </a:avLst>
          </a:prstGeom>
          <a:solidFill>
            <a:schemeClr val="bg1"/>
          </a:solidFill>
          <a:ln w="12700" cap="flat">
            <a:noFill/>
            <a:miter/>
          </a:ln>
          <a:effectLst>
            <a:outerShdw blurRad="317500" sx="102000" sy="102000" algn="ctr" rotWithShape="0">
              <a:srgbClr val="000000">
                <a:alpha val="5000"/>
              </a:srgbClr>
            </a:outerShdw>
          </a:effectLst>
        </p:spPr>
        <p:txBody>
          <a:bodyPr vert="horz" wrap="square" lIns="91440" tIns="45720" rIns="91440" bIns="45720" rtlCol="0" anchor="ctr"/>
          <a:lstStyle/>
          <a:p>
            <a:pPr algn="ctr"/>
            <a:endParaRPr kumimoji="1" lang="zh-CN" altLang="en-US"/>
          </a:p>
        </p:txBody>
      </p:sp>
      <p:sp>
        <p:nvSpPr>
          <p:cNvPr id="9" name="标题 1"/>
          <p:cNvSpPr txBox="1"/>
          <p:nvPr/>
        </p:nvSpPr>
        <p:spPr>
          <a:xfrm>
            <a:off x="5396447" y="1638983"/>
            <a:ext cx="1399106" cy="1399101"/>
          </a:xfrm>
          <a:prstGeom prst="roundRect">
            <a:avLst/>
          </a:prstGeom>
          <a:solidFill>
            <a:schemeClr val="accent1"/>
          </a:solidFill>
          <a:ln w="12700" cap="sq">
            <a:solidFill>
              <a:schemeClr val="bg1"/>
            </a:solidFill>
            <a:miter/>
          </a:ln>
        </p:spPr>
        <p:txBody>
          <a:bodyPr vert="horz" wrap="square" lIns="91440" tIns="45720" rIns="91440" bIns="45720" rtlCol="0" anchor="ctr"/>
          <a:lstStyle/>
          <a:p>
            <a:pPr algn="ctr"/>
            <a:endParaRPr kumimoji="1" lang="zh-CN" altLang="en-US"/>
          </a:p>
        </p:txBody>
      </p:sp>
      <p:sp>
        <p:nvSpPr>
          <p:cNvPr id="10" name="标题 1"/>
          <p:cNvSpPr txBox="1"/>
          <p:nvPr/>
        </p:nvSpPr>
        <p:spPr>
          <a:xfrm>
            <a:off x="5364981" y="1390451"/>
            <a:ext cx="1462038" cy="1896164"/>
          </a:xfrm>
          <a:prstGeom prst="rect">
            <a:avLst/>
          </a:prstGeom>
          <a:noFill/>
          <a:ln>
            <a:noFill/>
          </a:ln>
        </p:spPr>
        <p:txBody>
          <a:bodyPr vert="horz" wrap="square" lIns="0" tIns="0" rIns="0" bIns="0" rtlCol="0" anchor="ctr"/>
          <a:lstStyle/>
          <a:p>
            <a:pPr algn="ctr"/>
            <a:r>
              <a:rPr kumimoji="1" lang="en-US" altLang="zh-CN" sz="7200">
                <a:ln w="12700">
                  <a:noFill/>
                </a:ln>
                <a:solidFill>
                  <a:srgbClr val="FFFFFF">
                    <a:alpha val="100000"/>
                  </a:srgbClr>
                </a:solidFill>
                <a:latin typeface="Poetsen One"/>
                <a:ea typeface="Poetsen One"/>
                <a:cs typeface="Poetsen One"/>
              </a:rPr>
              <a:t> 06</a:t>
            </a:r>
            <a:endParaRPr kumimoji="1" lang="zh-CN" altLang="en-US"/>
          </a:p>
        </p:txBody>
      </p:sp>
      <p:sp>
        <p:nvSpPr>
          <p:cNvPr id="11" name="标题 1"/>
          <p:cNvSpPr txBox="1"/>
          <p:nvPr/>
        </p:nvSpPr>
        <p:spPr>
          <a:xfrm>
            <a:off x="1606167" y="3102974"/>
            <a:ext cx="8979666" cy="2095192"/>
          </a:xfrm>
          <a:prstGeom prst="rect">
            <a:avLst/>
          </a:prstGeom>
          <a:noFill/>
          <a:ln>
            <a:noFill/>
          </a:ln>
        </p:spPr>
        <p:txBody>
          <a:bodyPr vert="horz" wrap="square" lIns="0" tIns="0" rIns="0" bIns="0" rtlCol="0" anchor="ctr"/>
          <a:lstStyle/>
          <a:p>
            <a:pPr algn="ctr"/>
            <a:r>
              <a:rPr kumimoji="1" lang="en-US" altLang="zh-CN" sz="3200">
                <a:ln w="12700">
                  <a:noFill/>
                </a:ln>
                <a:solidFill>
                  <a:srgbClr val="262626">
                    <a:alpha val="100000"/>
                  </a:srgbClr>
                </a:solidFill>
                <a:latin typeface="poppins-bold"/>
                <a:ea typeface="poppins-bold"/>
                <a:cs typeface="poppins-bold"/>
              </a:rPr>
              <a:t>El Juicio Investigativo: La Obra de Cristo en el Santuario Celestial</a:t>
            </a:r>
            <a:endParaRPr kumimoji="1" lang="zh-CN" altLang="en-US"/>
          </a:p>
        </p:txBody>
      </p:sp>
      <p:sp>
        <p:nvSpPr>
          <p:cNvPr id="12" name="标题 1"/>
          <p:cNvSpPr txBox="1"/>
          <p:nvPr/>
        </p:nvSpPr>
        <p:spPr>
          <a:xfrm>
            <a:off x="5481602" y="1092010"/>
            <a:ext cx="1228797" cy="152590"/>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ahLst/>
            <a:cxn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accent1"/>
          </a:solidFill>
          <a:ln w="9525" cap="flat">
            <a:noFill/>
            <a:miter/>
          </a:ln>
        </p:spPr>
        <p:txBody>
          <a:bodyPr vert="horz" wrap="square" lIns="91440" tIns="45720" rIns="91440" bIns="45720" rtlCol="0" anchor="ctr"/>
          <a:lstStyle/>
          <a:p>
            <a:pPr algn="l"/>
            <a:endParaRPr kumimoji="1"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flat">
            <a:noFill/>
            <a:miter/>
          </a:ln>
          <a:effectLst/>
        </p:spPr>
        <p:txBody>
          <a:bodyPr vert="horz" wrap="square" lIns="91440" tIns="45720" rIns="91440" bIns="45720" rtlCol="0" anchor="ctr"/>
          <a:lstStyle/>
          <a:p>
            <a:pPr algn="ctr"/>
            <a:endParaRPr kumimoji="1" lang="zh-CN" altLang="en-US"/>
          </a:p>
        </p:txBody>
      </p:sp>
      <p:pic>
        <p:nvPicPr>
          <p:cNvPr id="3" name="Imagen 2"/>
          <p:cNvPicPr>
            <a:picLocks noChangeAspect="1"/>
          </p:cNvPicPr>
          <p:nvPr/>
        </p:nvPicPr>
        <p:blipFill>
          <a:blip r:embed="rId2">
            <a:alphaModFix/>
          </a:blip>
          <a:srcRect l="762" t="13072" r="762" b="13072"/>
          <a:stretch>
            <a:fillRect/>
          </a:stretch>
        </p:blipFill>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a:noFill/>
          <a:ln>
            <a:noFill/>
          </a:ln>
        </p:spPr>
      </p:pic>
      <p:sp>
        <p:nvSpPr>
          <p:cNvPr id="4" name="标题 1"/>
          <p:cNvSpPr txBox="1"/>
          <p:nvPr/>
        </p:nvSpPr>
        <p:spPr>
          <a:xfrm>
            <a:off x="0" y="0"/>
            <a:ext cx="12192000" cy="6858000"/>
          </a:xfrm>
          <a:prstGeom prst="rect">
            <a:avLst/>
          </a:prstGeom>
          <a:solidFill>
            <a:schemeClr val="accent1">
              <a:lumMod val="20000"/>
              <a:lumOff val="80000"/>
              <a:alpha val="75000"/>
            </a:schemeClr>
          </a:solidFill>
          <a:ln w="12700" cap="flat">
            <a:noFill/>
            <a:miter/>
          </a:ln>
          <a:effectLst/>
        </p:spPr>
        <p:txBody>
          <a:bodyPr vert="horz" wrap="square" lIns="91440" tIns="45720" rIns="91440" bIns="45720" rtlCol="0" anchor="ctr"/>
          <a:lstStyle/>
          <a:p>
            <a:pPr algn="ctr"/>
            <a:endParaRPr kumimoji="1" lang="zh-CN" altLang="en-US"/>
          </a:p>
        </p:txBody>
      </p:sp>
      <p:sp>
        <p:nvSpPr>
          <p:cNvPr id="5" name="标题 1"/>
          <p:cNvSpPr txBox="1"/>
          <p:nvPr/>
        </p:nvSpPr>
        <p:spPr>
          <a:xfrm>
            <a:off x="-2271486" y="268514"/>
            <a:ext cx="182880" cy="345440"/>
          </a:xfrm>
          <a:prstGeom prst="rect">
            <a:avLst/>
          </a:prstGeom>
          <a:noFill/>
          <a:ln>
            <a:noFill/>
          </a:ln>
        </p:spPr>
        <p:txBody>
          <a:bodyPr vert="horz" wrap="none" lIns="91440" tIns="45720" rIns="91440" bIns="45720" rtlCol="0" anchor="t">
            <a:spAutoFit/>
          </a:bodyPr>
          <a:lstStyle/>
          <a:p>
            <a:pPr algn="l"/>
            <a:endParaRPr kumimoji="1" lang="zh-CN" altLang="en-US"/>
          </a:p>
        </p:txBody>
      </p:sp>
      <p:sp>
        <p:nvSpPr>
          <p:cNvPr id="6" name="标题 1"/>
          <p:cNvSpPr txBox="1"/>
          <p:nvPr/>
        </p:nvSpPr>
        <p:spPr>
          <a:xfrm>
            <a:off x="6812791" y="2631483"/>
            <a:ext cx="4500000" cy="720000"/>
          </a:xfrm>
          <a:prstGeom prst="rect">
            <a:avLst/>
          </a:prstGeom>
          <a:noFill/>
          <a:ln>
            <a:noFill/>
          </a:ln>
        </p:spPr>
        <p:txBody>
          <a:bodyPr vert="horz" wrap="square" lIns="0" tIns="0" rIns="0" bIns="0" rtlCol="0" anchor="t"/>
          <a:lstStyle/>
          <a:p>
            <a:pPr algn="l"/>
            <a:r>
              <a:rPr kumimoji="1" lang="en-US" altLang="zh-CN" sz="1400">
                <a:ln w="12700">
                  <a:noFill/>
                </a:ln>
                <a:solidFill>
                  <a:srgbClr val="000000">
                    <a:alpha val="100000"/>
                  </a:srgbClr>
                </a:solidFill>
                <a:latin typeface="Poppins"/>
                <a:ea typeface="Poppins"/>
                <a:cs typeface="Poppins"/>
              </a:rPr>
              <a:t>El Sumo Sacerdote: Mediador y Tipo de Cristo</a:t>
            </a:r>
            <a:endParaRPr kumimoji="1" lang="zh-CN" altLang="en-US"/>
          </a:p>
        </p:txBody>
      </p:sp>
      <p:sp>
        <p:nvSpPr>
          <p:cNvPr id="7" name="标题 1"/>
          <p:cNvSpPr txBox="1"/>
          <p:nvPr/>
        </p:nvSpPr>
        <p:spPr>
          <a:xfrm>
            <a:off x="6812791" y="3536232"/>
            <a:ext cx="4500000" cy="720000"/>
          </a:xfrm>
          <a:prstGeom prst="rect">
            <a:avLst/>
          </a:prstGeom>
          <a:noFill/>
          <a:ln>
            <a:noFill/>
          </a:ln>
        </p:spPr>
        <p:txBody>
          <a:bodyPr vert="horz" wrap="square" lIns="0" tIns="0" rIns="0" bIns="0" rtlCol="0" anchor="t"/>
          <a:lstStyle/>
          <a:p>
            <a:pPr algn="l"/>
            <a:r>
              <a:rPr kumimoji="1" lang="en-US" altLang="zh-CN" sz="1400">
                <a:ln w="12700">
                  <a:noFill/>
                </a:ln>
                <a:solidFill>
                  <a:srgbClr val="000000">
                    <a:alpha val="100000"/>
                  </a:srgbClr>
                </a:solidFill>
                <a:latin typeface="Poppins"/>
                <a:ea typeface="Poppins"/>
                <a:cs typeface="Poppins"/>
              </a:rPr>
              <a:t>El Lugar Santísimo: Un Tipo del Cielo</a:t>
            </a:r>
            <a:endParaRPr kumimoji="1" lang="zh-CN" altLang="en-US"/>
          </a:p>
        </p:txBody>
      </p:sp>
      <p:sp>
        <p:nvSpPr>
          <p:cNvPr id="8" name="标题 1"/>
          <p:cNvSpPr txBox="1"/>
          <p:nvPr/>
        </p:nvSpPr>
        <p:spPr>
          <a:xfrm>
            <a:off x="6457047" y="2592032"/>
            <a:ext cx="360000" cy="288000"/>
          </a:xfrm>
          <a:prstGeom prst="rect">
            <a:avLst/>
          </a:prstGeom>
          <a:noFill/>
          <a:ln w="12700" cap="sq">
            <a:noFill/>
            <a:miter/>
          </a:ln>
        </p:spPr>
        <p:txBody>
          <a:bodyPr vert="horz" wrap="square" lIns="0" tIns="0" rIns="0" bIns="0" rtlCol="0" anchor="t"/>
          <a:lstStyle/>
          <a:p>
            <a:pPr algn="l"/>
            <a:r>
              <a:rPr kumimoji="1" lang="en-US" altLang="zh-CN" sz="1800">
                <a:ln w="12700">
                  <a:noFill/>
                </a:ln>
                <a:solidFill>
                  <a:srgbClr val="3C8483">
                    <a:alpha val="100000"/>
                  </a:srgbClr>
                </a:solidFill>
                <a:latin typeface="poppins-bold"/>
                <a:ea typeface="poppins-bold"/>
                <a:cs typeface="poppins-bold"/>
              </a:rPr>
              <a:t>2.</a:t>
            </a:r>
            <a:endParaRPr kumimoji="1" lang="zh-CN" altLang="en-US"/>
          </a:p>
        </p:txBody>
      </p:sp>
      <p:sp>
        <p:nvSpPr>
          <p:cNvPr id="9" name="标题 1"/>
          <p:cNvSpPr txBox="1"/>
          <p:nvPr/>
        </p:nvSpPr>
        <p:spPr>
          <a:xfrm>
            <a:off x="1066298" y="2625588"/>
            <a:ext cx="360000" cy="288000"/>
          </a:xfrm>
          <a:prstGeom prst="rect">
            <a:avLst/>
          </a:prstGeom>
          <a:noFill/>
          <a:ln w="12700" cap="sq">
            <a:noFill/>
            <a:miter/>
          </a:ln>
        </p:spPr>
        <p:txBody>
          <a:bodyPr vert="horz" wrap="square" lIns="0" tIns="0" rIns="0" bIns="0" rtlCol="0" anchor="t"/>
          <a:lstStyle/>
          <a:p>
            <a:pPr algn="l"/>
            <a:r>
              <a:rPr kumimoji="1" lang="en-US" altLang="zh-CN" sz="1800">
                <a:ln w="12700">
                  <a:noFill/>
                </a:ln>
                <a:solidFill>
                  <a:srgbClr val="3C8483">
                    <a:alpha val="100000"/>
                  </a:srgbClr>
                </a:solidFill>
                <a:latin typeface="poppins-bold"/>
                <a:ea typeface="poppins-bold"/>
                <a:cs typeface="poppins-bold"/>
              </a:rPr>
              <a:t>1.</a:t>
            </a:r>
            <a:endParaRPr kumimoji="1" lang="zh-CN" altLang="en-US"/>
          </a:p>
        </p:txBody>
      </p:sp>
      <p:sp>
        <p:nvSpPr>
          <p:cNvPr id="10" name="标题 1"/>
          <p:cNvSpPr txBox="1"/>
          <p:nvPr/>
        </p:nvSpPr>
        <p:spPr>
          <a:xfrm>
            <a:off x="1399912" y="2631483"/>
            <a:ext cx="4500000" cy="720000"/>
          </a:xfrm>
          <a:prstGeom prst="rect">
            <a:avLst/>
          </a:prstGeom>
          <a:noFill/>
          <a:ln>
            <a:noFill/>
          </a:ln>
        </p:spPr>
        <p:txBody>
          <a:bodyPr vert="horz" wrap="square" lIns="0" tIns="0" rIns="0" bIns="0" rtlCol="0" anchor="t"/>
          <a:lstStyle/>
          <a:p>
            <a:pPr algn="l"/>
            <a:r>
              <a:rPr kumimoji="1" lang="en-US" altLang="zh-CN" sz="1400">
                <a:ln w="12700">
                  <a:noFill/>
                </a:ln>
                <a:solidFill>
                  <a:srgbClr val="000000">
                    <a:alpha val="100000"/>
                  </a:srgbClr>
                </a:solidFill>
                <a:latin typeface="Poppins"/>
                <a:ea typeface="Poppins"/>
                <a:cs typeface="Poppins"/>
              </a:rPr>
              <a:t>Introducción</a:t>
            </a:r>
            <a:endParaRPr kumimoji="1" lang="zh-CN" altLang="en-US"/>
          </a:p>
        </p:txBody>
      </p:sp>
      <p:sp>
        <p:nvSpPr>
          <p:cNvPr id="11" name="标题 1"/>
          <p:cNvSpPr txBox="1"/>
          <p:nvPr/>
        </p:nvSpPr>
        <p:spPr>
          <a:xfrm>
            <a:off x="1399912" y="3536232"/>
            <a:ext cx="4500000" cy="720000"/>
          </a:xfrm>
          <a:prstGeom prst="rect">
            <a:avLst/>
          </a:prstGeom>
          <a:noFill/>
          <a:ln>
            <a:noFill/>
          </a:ln>
        </p:spPr>
        <p:txBody>
          <a:bodyPr vert="horz" wrap="square" lIns="0" tIns="0" rIns="0" bIns="0" rtlCol="0" anchor="t"/>
          <a:lstStyle/>
          <a:p>
            <a:pPr algn="l"/>
            <a:r>
              <a:rPr kumimoji="1" lang="en-US" altLang="zh-CN" sz="1400" dirty="0">
                <a:ln w="12700">
                  <a:noFill/>
                </a:ln>
                <a:solidFill>
                  <a:srgbClr val="000000">
                    <a:alpha val="100000"/>
                  </a:srgbClr>
                </a:solidFill>
                <a:latin typeface="Poppins"/>
                <a:ea typeface="Poppins"/>
                <a:cs typeface="Poppins"/>
              </a:rPr>
              <a:t>Los </a:t>
            </a:r>
            <a:r>
              <a:rPr kumimoji="1" lang="en-US" altLang="zh-CN" sz="1400" dirty="0" err="1">
                <a:ln w="12700">
                  <a:noFill/>
                </a:ln>
                <a:solidFill>
                  <a:srgbClr val="000000">
                    <a:alpha val="100000"/>
                  </a:srgbClr>
                </a:solidFill>
                <a:latin typeface="Poppins"/>
                <a:ea typeface="Poppins"/>
                <a:cs typeface="Poppins"/>
              </a:rPr>
              <a:t>Sacrificios</a:t>
            </a:r>
            <a:r>
              <a:rPr kumimoji="1" lang="en-US" altLang="zh-CN" sz="1400" dirty="0">
                <a:ln w="12700">
                  <a:noFill/>
                </a:ln>
                <a:solidFill>
                  <a:srgbClr val="000000">
                    <a:alpha val="100000"/>
                  </a:srgbClr>
                </a:solidFill>
                <a:latin typeface="Poppins"/>
                <a:ea typeface="Poppins"/>
                <a:cs typeface="Poppins"/>
              </a:rPr>
              <a:t>: </a:t>
            </a:r>
            <a:r>
              <a:rPr kumimoji="1" lang="en-US" altLang="zh-CN" sz="1400" dirty="0" err="1">
                <a:ln w="12700">
                  <a:noFill/>
                </a:ln>
                <a:solidFill>
                  <a:srgbClr val="000000">
                    <a:alpha val="100000"/>
                  </a:srgbClr>
                </a:solidFill>
                <a:latin typeface="Poppins"/>
                <a:ea typeface="Poppins"/>
                <a:cs typeface="Poppins"/>
              </a:rPr>
              <a:t>Prefiguración</a:t>
            </a:r>
            <a:r>
              <a:rPr kumimoji="1" lang="en-US" altLang="zh-CN" sz="1400" dirty="0">
                <a:ln w="12700">
                  <a:noFill/>
                </a:ln>
                <a:solidFill>
                  <a:srgbClr val="000000">
                    <a:alpha val="100000"/>
                  </a:srgbClr>
                </a:solidFill>
                <a:latin typeface="Poppins"/>
                <a:ea typeface="Poppins"/>
                <a:cs typeface="Poppins"/>
              </a:rPr>
              <a:t> de la Cruz</a:t>
            </a:r>
            <a:endParaRPr kumimoji="1" lang="zh-CN" altLang="en-US" dirty="0"/>
          </a:p>
        </p:txBody>
      </p:sp>
      <p:sp>
        <p:nvSpPr>
          <p:cNvPr id="12" name="标题 1"/>
          <p:cNvSpPr txBox="1"/>
          <p:nvPr/>
        </p:nvSpPr>
        <p:spPr>
          <a:xfrm>
            <a:off x="1066298" y="3513559"/>
            <a:ext cx="360000" cy="288000"/>
          </a:xfrm>
          <a:prstGeom prst="rect">
            <a:avLst/>
          </a:prstGeom>
          <a:noFill/>
          <a:ln w="12700" cap="sq">
            <a:noFill/>
            <a:miter/>
          </a:ln>
        </p:spPr>
        <p:txBody>
          <a:bodyPr vert="horz" wrap="square" lIns="0" tIns="0" rIns="0" bIns="0" rtlCol="0" anchor="t"/>
          <a:lstStyle/>
          <a:p>
            <a:pPr algn="l"/>
            <a:r>
              <a:rPr kumimoji="1" lang="en-US" altLang="zh-CN" sz="1800">
                <a:ln w="12700">
                  <a:noFill/>
                </a:ln>
                <a:solidFill>
                  <a:srgbClr val="3C8483">
                    <a:alpha val="100000"/>
                  </a:srgbClr>
                </a:solidFill>
                <a:latin typeface="poppins-bold"/>
                <a:ea typeface="poppins-bold"/>
                <a:cs typeface="poppins-bold"/>
              </a:rPr>
              <a:t>3.</a:t>
            </a:r>
            <a:endParaRPr kumimoji="1" lang="zh-CN" altLang="en-US"/>
          </a:p>
        </p:txBody>
      </p:sp>
      <p:sp>
        <p:nvSpPr>
          <p:cNvPr id="13" name="标题 1"/>
          <p:cNvSpPr txBox="1"/>
          <p:nvPr/>
        </p:nvSpPr>
        <p:spPr>
          <a:xfrm>
            <a:off x="6457047" y="3480003"/>
            <a:ext cx="360000" cy="288000"/>
          </a:xfrm>
          <a:prstGeom prst="rect">
            <a:avLst/>
          </a:prstGeom>
          <a:noFill/>
          <a:ln w="12700" cap="sq">
            <a:noFill/>
            <a:miter/>
          </a:ln>
        </p:spPr>
        <p:txBody>
          <a:bodyPr vert="horz" wrap="square" lIns="0" tIns="0" rIns="0" bIns="0" rtlCol="0" anchor="t"/>
          <a:lstStyle/>
          <a:p>
            <a:pPr algn="l"/>
            <a:r>
              <a:rPr kumimoji="1" lang="en-US" altLang="zh-CN" sz="1800">
                <a:ln w="12700">
                  <a:noFill/>
                </a:ln>
                <a:solidFill>
                  <a:srgbClr val="3C8483">
                    <a:alpha val="100000"/>
                  </a:srgbClr>
                </a:solidFill>
                <a:latin typeface="poppins-bold"/>
                <a:ea typeface="poppins-bold"/>
                <a:cs typeface="poppins-bold"/>
              </a:rPr>
              <a:t>4.</a:t>
            </a:r>
            <a:endParaRPr kumimoji="1" lang="zh-CN" altLang="en-US"/>
          </a:p>
        </p:txBody>
      </p:sp>
      <p:sp>
        <p:nvSpPr>
          <p:cNvPr id="14" name="标题 1"/>
          <p:cNvSpPr txBox="1"/>
          <p:nvPr/>
        </p:nvSpPr>
        <p:spPr>
          <a:xfrm>
            <a:off x="0" y="0"/>
            <a:ext cx="12192000" cy="1958745"/>
          </a:xfrm>
          <a:custGeom>
            <a:avLst/>
            <a:gdLst>
              <a:gd name="connsiteX0" fmla="*/ 0 w 12192000"/>
              <a:gd name="connsiteY0" fmla="*/ 0 h 2100049"/>
              <a:gd name="connsiteX1" fmla="*/ 12192000 w 12192000"/>
              <a:gd name="connsiteY1" fmla="*/ 0 h 2100049"/>
              <a:gd name="connsiteX2" fmla="*/ 12192000 w 12192000"/>
              <a:gd name="connsiteY2" fmla="*/ 2100049 h 2100049"/>
              <a:gd name="connsiteX3" fmla="*/ 8986989 w 12192000"/>
              <a:gd name="connsiteY3" fmla="*/ 1957371 h 2100049"/>
              <a:gd name="connsiteX4" fmla="*/ 9277797 w 12192000"/>
              <a:gd name="connsiteY4" fmla="*/ 1294008 h 2100049"/>
              <a:gd name="connsiteX5" fmla="*/ 694688 w 12192000"/>
              <a:gd name="connsiteY5" fmla="*/ 1294008 h 2100049"/>
            </a:gdLst>
            <a:ahLst/>
            <a:cxnLst/>
            <a:rect l="l" t="t" r="r" b="b"/>
            <a:pathLst>
              <a:path w="12192000" h="2100049">
                <a:moveTo>
                  <a:pt x="0" y="0"/>
                </a:moveTo>
                <a:lnTo>
                  <a:pt x="12192000" y="0"/>
                </a:lnTo>
                <a:lnTo>
                  <a:pt x="12192000" y="2100049"/>
                </a:lnTo>
                <a:lnTo>
                  <a:pt x="8986989" y="1957371"/>
                </a:lnTo>
                <a:lnTo>
                  <a:pt x="9277797" y="1294008"/>
                </a:lnTo>
                <a:lnTo>
                  <a:pt x="694688" y="1294008"/>
                </a:lnTo>
                <a:close/>
              </a:path>
            </a:pathLst>
          </a:custGeom>
          <a:solidFill>
            <a:schemeClr val="accent1"/>
          </a:solidFill>
          <a:ln w="25242" cap="flat">
            <a:noFill/>
            <a:miter/>
          </a:ln>
        </p:spPr>
        <p:txBody>
          <a:bodyPr vert="horz" wrap="square" lIns="91440" tIns="45720" rIns="91440" bIns="45720" rtlCol="0" anchor="ctr"/>
          <a:lstStyle/>
          <a:p>
            <a:pPr algn="l"/>
            <a:endParaRPr kumimoji="1" lang="zh-CN" altLang="en-US"/>
          </a:p>
        </p:txBody>
      </p:sp>
      <p:sp>
        <p:nvSpPr>
          <p:cNvPr id="15" name="标题 1"/>
          <p:cNvSpPr txBox="1"/>
          <p:nvPr/>
        </p:nvSpPr>
        <p:spPr>
          <a:xfrm>
            <a:off x="660399" y="1369664"/>
            <a:ext cx="2989249" cy="509567"/>
          </a:xfrm>
          <a:prstGeom prst="rect">
            <a:avLst/>
          </a:prstGeom>
          <a:noFill/>
          <a:ln w="12700" cap="sq">
            <a:noFill/>
            <a:miter/>
          </a:ln>
        </p:spPr>
        <p:txBody>
          <a:bodyPr vert="horz" wrap="square" lIns="0" tIns="0" rIns="0" bIns="0" rtlCol="0" anchor="ctr"/>
          <a:lstStyle/>
          <a:p>
            <a:pPr algn="l"/>
            <a:r>
              <a:rPr kumimoji="1" lang="en-US" altLang="zh-CN" sz="4400">
                <a:ln w="12700">
                  <a:noFill/>
                </a:ln>
                <a:solidFill>
                  <a:srgbClr val="3C8483">
                    <a:alpha val="100000"/>
                  </a:srgbClr>
                </a:solidFill>
                <a:latin typeface="poppins-bold"/>
                <a:ea typeface="poppins-bold"/>
                <a:cs typeface="poppins-bold"/>
              </a:rPr>
              <a:t>C</a:t>
            </a:r>
            <a:r>
              <a:rPr kumimoji="1" lang="en-US" altLang="zh-CN" sz="4400">
                <a:ln w="12700">
                  <a:noFill/>
                </a:ln>
                <a:solidFill>
                  <a:srgbClr val="000000">
                    <a:alpha val="100000"/>
                  </a:srgbClr>
                </a:solidFill>
                <a:latin typeface="poppins-bold"/>
                <a:ea typeface="poppins-bold"/>
                <a:cs typeface="poppins-bold"/>
              </a:rPr>
              <a:t>ontents</a:t>
            </a:r>
            <a:endParaRPr kumimoji="1" lang="zh-CN" altLang="en-US"/>
          </a:p>
        </p:txBody>
      </p:sp>
      <p:sp>
        <p:nvSpPr>
          <p:cNvPr id="16" name="标题 1"/>
          <p:cNvSpPr txBox="1"/>
          <p:nvPr/>
        </p:nvSpPr>
        <p:spPr>
          <a:xfrm>
            <a:off x="6812791" y="4424203"/>
            <a:ext cx="4500000" cy="720000"/>
          </a:xfrm>
          <a:prstGeom prst="rect">
            <a:avLst/>
          </a:prstGeom>
          <a:noFill/>
          <a:ln>
            <a:noFill/>
          </a:ln>
        </p:spPr>
        <p:txBody>
          <a:bodyPr vert="horz" wrap="square" lIns="0" tIns="0" rIns="0" bIns="0" rtlCol="0" anchor="t"/>
          <a:lstStyle/>
          <a:p>
            <a:pPr algn="l"/>
            <a:r>
              <a:rPr kumimoji="1" lang="en-US" altLang="zh-CN" sz="1400">
                <a:ln w="12700">
                  <a:noFill/>
                </a:ln>
                <a:solidFill>
                  <a:srgbClr val="000000">
                    <a:alpha val="100000"/>
                  </a:srgbClr>
                </a:solidFill>
                <a:latin typeface="Poppins"/>
                <a:ea typeface="Poppins"/>
                <a:cs typeface="Poppins"/>
              </a:rPr>
              <a:t>El Juicio Investigativo: La Obra de Cristo en el Santuario Celestial</a:t>
            </a:r>
            <a:endParaRPr kumimoji="1" lang="zh-CN" altLang="en-US"/>
          </a:p>
        </p:txBody>
      </p:sp>
      <p:sp>
        <p:nvSpPr>
          <p:cNvPr id="17" name="标题 1"/>
          <p:cNvSpPr txBox="1"/>
          <p:nvPr/>
        </p:nvSpPr>
        <p:spPr>
          <a:xfrm>
            <a:off x="1399912" y="4424203"/>
            <a:ext cx="4500000" cy="720000"/>
          </a:xfrm>
          <a:prstGeom prst="rect">
            <a:avLst/>
          </a:prstGeom>
          <a:noFill/>
          <a:ln>
            <a:noFill/>
          </a:ln>
        </p:spPr>
        <p:txBody>
          <a:bodyPr vert="horz" wrap="square" lIns="0" tIns="0" rIns="0" bIns="0" rtlCol="0" anchor="t"/>
          <a:lstStyle/>
          <a:p>
            <a:pPr algn="l"/>
            <a:r>
              <a:rPr kumimoji="1" lang="en-US" altLang="zh-CN" sz="1400">
                <a:ln w="12700">
                  <a:noFill/>
                </a:ln>
                <a:solidFill>
                  <a:srgbClr val="000000">
                    <a:alpha val="100000"/>
                  </a:srgbClr>
                </a:solidFill>
                <a:latin typeface="Poppins"/>
                <a:ea typeface="Poppins"/>
                <a:cs typeface="Poppins"/>
              </a:rPr>
              <a:t>El Chivo Expiatorio: Azazel</a:t>
            </a:r>
            <a:endParaRPr kumimoji="1" lang="zh-CN" altLang="en-US"/>
          </a:p>
        </p:txBody>
      </p:sp>
      <p:sp>
        <p:nvSpPr>
          <p:cNvPr id="18" name="标题 1"/>
          <p:cNvSpPr txBox="1"/>
          <p:nvPr/>
        </p:nvSpPr>
        <p:spPr>
          <a:xfrm>
            <a:off x="1066298" y="4401530"/>
            <a:ext cx="360000" cy="288000"/>
          </a:xfrm>
          <a:prstGeom prst="rect">
            <a:avLst/>
          </a:prstGeom>
          <a:noFill/>
          <a:ln w="12700" cap="sq">
            <a:noFill/>
            <a:miter/>
          </a:ln>
        </p:spPr>
        <p:txBody>
          <a:bodyPr vert="horz" wrap="square" lIns="0" tIns="0" rIns="0" bIns="0" rtlCol="0" anchor="t"/>
          <a:lstStyle/>
          <a:p>
            <a:pPr algn="l"/>
            <a:r>
              <a:rPr kumimoji="1" lang="en-US" altLang="zh-CN" sz="1800">
                <a:ln w="12700">
                  <a:noFill/>
                </a:ln>
                <a:solidFill>
                  <a:srgbClr val="3C8483">
                    <a:alpha val="100000"/>
                  </a:srgbClr>
                </a:solidFill>
                <a:latin typeface="poppins-bold"/>
                <a:ea typeface="poppins-bold"/>
                <a:cs typeface="poppins-bold"/>
              </a:rPr>
              <a:t>5.</a:t>
            </a:r>
            <a:endParaRPr kumimoji="1" lang="zh-CN" altLang="en-US"/>
          </a:p>
        </p:txBody>
      </p:sp>
      <p:sp>
        <p:nvSpPr>
          <p:cNvPr id="19" name="标题 1"/>
          <p:cNvSpPr txBox="1"/>
          <p:nvPr/>
        </p:nvSpPr>
        <p:spPr>
          <a:xfrm>
            <a:off x="6457047" y="4367974"/>
            <a:ext cx="360000" cy="288000"/>
          </a:xfrm>
          <a:prstGeom prst="rect">
            <a:avLst/>
          </a:prstGeom>
          <a:noFill/>
          <a:ln w="12700" cap="sq">
            <a:noFill/>
            <a:miter/>
          </a:ln>
        </p:spPr>
        <p:txBody>
          <a:bodyPr vert="horz" wrap="square" lIns="0" tIns="0" rIns="0" bIns="0" rtlCol="0" anchor="t"/>
          <a:lstStyle/>
          <a:p>
            <a:pPr algn="l"/>
            <a:r>
              <a:rPr kumimoji="1" lang="en-US" altLang="zh-CN" sz="1800">
                <a:ln w="12700">
                  <a:noFill/>
                </a:ln>
                <a:solidFill>
                  <a:srgbClr val="3C8483">
                    <a:alpha val="100000"/>
                  </a:srgbClr>
                </a:solidFill>
                <a:latin typeface="poppins-bold"/>
                <a:ea typeface="poppins-bold"/>
                <a:cs typeface="poppins-bold"/>
              </a:rPr>
              <a:t>6.</a:t>
            </a:r>
            <a:endParaRPr kumimoji="1" lang="zh-CN" altLang="en-US"/>
          </a:p>
        </p:txBody>
      </p:sp>
      <p:sp>
        <p:nvSpPr>
          <p:cNvPr id="20" name="标题 1"/>
          <p:cNvSpPr txBox="1"/>
          <p:nvPr/>
        </p:nvSpPr>
        <p:spPr>
          <a:xfrm>
            <a:off x="1066298" y="5289501"/>
            <a:ext cx="360000" cy="288000"/>
          </a:xfrm>
          <a:prstGeom prst="rect">
            <a:avLst/>
          </a:prstGeom>
          <a:noFill/>
          <a:ln w="12700" cap="sq">
            <a:noFill/>
            <a:miter/>
          </a:ln>
        </p:spPr>
        <p:txBody>
          <a:bodyPr vert="horz" wrap="square" lIns="0" tIns="0" rIns="0" bIns="0" rtlCol="0" anchor="t"/>
          <a:lstStyle/>
          <a:p>
            <a:pPr algn="l"/>
            <a:r>
              <a:rPr kumimoji="1" lang="en-US" altLang="zh-CN" sz="1800">
                <a:ln w="12700">
                  <a:noFill/>
                </a:ln>
                <a:solidFill>
                  <a:srgbClr val="3C8483">
                    <a:alpha val="100000"/>
                  </a:srgbClr>
                </a:solidFill>
                <a:latin typeface="poppins-bold"/>
                <a:ea typeface="poppins-bold"/>
                <a:cs typeface="poppins-bold"/>
              </a:rPr>
              <a:t>7.</a:t>
            </a:r>
            <a:endParaRPr kumimoji="1" lang="zh-CN" altLang="en-US"/>
          </a:p>
        </p:txBody>
      </p:sp>
      <p:sp>
        <p:nvSpPr>
          <p:cNvPr id="21" name="标题 1"/>
          <p:cNvSpPr txBox="1"/>
          <p:nvPr/>
        </p:nvSpPr>
        <p:spPr>
          <a:xfrm>
            <a:off x="1399912" y="5312174"/>
            <a:ext cx="4500000" cy="720000"/>
          </a:xfrm>
          <a:prstGeom prst="rect">
            <a:avLst/>
          </a:prstGeom>
          <a:noFill/>
          <a:ln>
            <a:noFill/>
          </a:ln>
        </p:spPr>
        <p:txBody>
          <a:bodyPr vert="horz" wrap="square" lIns="0" tIns="0" rIns="0" bIns="0" rtlCol="0" anchor="t"/>
          <a:lstStyle/>
          <a:p>
            <a:pPr algn="l"/>
            <a:r>
              <a:rPr kumimoji="1" lang="en-US" altLang="zh-CN" sz="1400">
                <a:ln w="12700">
                  <a:noFill/>
                </a:ln>
                <a:solidFill>
                  <a:srgbClr val="000000">
                    <a:alpha val="100000"/>
                  </a:srgbClr>
                </a:solidFill>
                <a:latin typeface="Poppins"/>
                <a:ea typeface="Poppins"/>
                <a:cs typeface="Poppins"/>
              </a:rPr>
              <a:t>Conclusión</a:t>
            </a:r>
            <a:endParaRPr kumimoji="1"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3048000" y="3105835"/>
            <a:ext cx="6096000" cy="1154162"/>
          </a:xfrm>
          <a:prstGeom prst="rect">
            <a:avLst/>
          </a:prstGeom>
        </p:spPr>
        <p:txBody>
          <a:bodyPr>
            <a:spAutoFit/>
          </a:bodyPr>
          <a:lstStyle/>
          <a:p>
            <a:r>
              <a:rPr lang="es-DO" sz="2300" dirty="0">
                <a:latin typeface="Times New Roman" panose="02020603050405020304" pitchFamily="18" charset="0"/>
                <a:ea typeface="Times New Roman" panose="02020603050405020304" pitchFamily="18" charset="0"/>
              </a:rPr>
              <a:t>La purificación del santuario celestial necesitaba un examen de los registros – un juicio investigativo.</a:t>
            </a:r>
            <a:endParaRPr lang="es-DO" sz="2300" dirty="0"/>
          </a:p>
        </p:txBody>
      </p:sp>
    </p:spTree>
    <p:extLst>
      <p:ext uri="{BB962C8B-B14F-4D97-AF65-F5344CB8AC3E}">
        <p14:creationId xmlns:p14="http://schemas.microsoft.com/office/powerpoint/2010/main" val="1106795336"/>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flat">
            <a:noFill/>
            <a:miter/>
          </a:ln>
          <a:effectLst/>
        </p:spPr>
        <p:txBody>
          <a:bodyPr vert="horz" wrap="square" lIns="91440" tIns="45720" rIns="91440" bIns="45720" rtlCol="0" anchor="ctr"/>
          <a:lstStyle/>
          <a:p>
            <a:pPr algn="ctr"/>
            <a:endParaRPr kumimoji="1" lang="zh-CN" altLang="en-US"/>
          </a:p>
        </p:txBody>
      </p:sp>
      <p:pic>
        <p:nvPicPr>
          <p:cNvPr id="3" name="Imagen 2"/>
          <p:cNvPicPr>
            <a:picLocks noChangeAspect="1"/>
          </p:cNvPicPr>
          <p:nvPr/>
        </p:nvPicPr>
        <p:blipFill>
          <a:blip r:embed="rId2">
            <a:alphaModFix/>
          </a:blip>
          <a:srcRect l="762" t="13072" r="762" b="13072"/>
          <a:stretch>
            <a:fillRect/>
          </a:stretch>
        </p:blipFill>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a:noFill/>
          <a:ln>
            <a:noFill/>
          </a:ln>
        </p:spPr>
      </p:pic>
      <p:sp>
        <p:nvSpPr>
          <p:cNvPr id="4" name="标题 1"/>
          <p:cNvSpPr txBox="1"/>
          <p:nvPr/>
        </p:nvSpPr>
        <p:spPr>
          <a:xfrm>
            <a:off x="0" y="0"/>
            <a:ext cx="12192000" cy="6858000"/>
          </a:xfrm>
          <a:prstGeom prst="rect">
            <a:avLst/>
          </a:prstGeom>
          <a:solidFill>
            <a:schemeClr val="accent1">
              <a:lumMod val="20000"/>
              <a:lumOff val="80000"/>
              <a:alpha val="75000"/>
            </a:schemeClr>
          </a:solidFill>
          <a:ln w="12700" cap="flat">
            <a:noFill/>
            <a:miter/>
          </a:ln>
          <a:effectLst/>
        </p:spPr>
        <p:txBody>
          <a:bodyPr vert="horz" wrap="square" lIns="91440" tIns="45720" rIns="91440" bIns="45720" rtlCol="0" anchor="ctr"/>
          <a:lstStyle/>
          <a:p>
            <a:pPr algn="ctr"/>
            <a:endParaRPr kumimoji="1" lang="zh-CN" altLang="en-US"/>
          </a:p>
        </p:txBody>
      </p:sp>
      <p:sp>
        <p:nvSpPr>
          <p:cNvPr id="5" name="标题 1"/>
          <p:cNvSpPr txBox="1"/>
          <p:nvPr/>
        </p:nvSpPr>
        <p:spPr>
          <a:xfrm>
            <a:off x="-2271486" y="268514"/>
            <a:ext cx="182880" cy="345440"/>
          </a:xfrm>
          <a:prstGeom prst="rect">
            <a:avLst/>
          </a:prstGeom>
          <a:noFill/>
          <a:ln>
            <a:noFill/>
          </a:ln>
        </p:spPr>
        <p:txBody>
          <a:bodyPr vert="horz" wrap="none" lIns="91440" tIns="45720" rIns="91440" bIns="45720" rtlCol="0" anchor="t">
            <a:spAutoFit/>
          </a:bodyPr>
          <a:lstStyle/>
          <a:p>
            <a:pPr algn="l"/>
            <a:endParaRPr kumimoji="1" lang="zh-CN" altLang="en-US"/>
          </a:p>
        </p:txBody>
      </p:sp>
      <p:sp>
        <p:nvSpPr>
          <p:cNvPr id="6" name="标题 1"/>
          <p:cNvSpPr txBox="1"/>
          <p:nvPr/>
        </p:nvSpPr>
        <p:spPr>
          <a:xfrm>
            <a:off x="660400" y="1292200"/>
            <a:ext cx="5146675" cy="4680000"/>
          </a:xfrm>
          <a:prstGeom prst="rect">
            <a:avLst/>
          </a:prstGeom>
          <a:solidFill>
            <a:schemeClr val="bg1">
              <a:lumMod val="95000"/>
            </a:schemeClr>
          </a:solidFill>
          <a:ln w="12700" cap="sq">
            <a:noFill/>
            <a:miter/>
          </a:ln>
        </p:spPr>
        <p:txBody>
          <a:bodyPr vert="horz" wrap="square" lIns="91440" tIns="45720" rIns="91440" bIns="45720" rtlCol="0" anchor="ctr"/>
          <a:lstStyle/>
          <a:p>
            <a:pPr algn="ctr"/>
            <a:endParaRPr kumimoji="1" lang="zh-CN" altLang="en-US"/>
          </a:p>
        </p:txBody>
      </p:sp>
      <p:sp>
        <p:nvSpPr>
          <p:cNvPr id="8" name="标题 1"/>
          <p:cNvSpPr txBox="1"/>
          <p:nvPr/>
        </p:nvSpPr>
        <p:spPr>
          <a:xfrm>
            <a:off x="1073736" y="2730437"/>
            <a:ext cx="4320000" cy="3019620"/>
          </a:xfrm>
          <a:prstGeom prst="rect">
            <a:avLst/>
          </a:prstGeom>
          <a:noFill/>
          <a:ln w="12700" cap="sq">
            <a:noFill/>
            <a:miter/>
          </a:ln>
        </p:spPr>
        <p:txBody>
          <a:bodyPr vert="horz" wrap="square" lIns="0" tIns="0" rIns="0" bIns="0" rtlCol="0" anchor="t"/>
          <a:lstStyle/>
          <a:p>
            <a:pPr algn="just">
              <a:lnSpc>
                <a:spcPct val="150000"/>
              </a:lnSpc>
            </a:pPr>
            <a:r>
              <a:rPr kumimoji="1" lang="en-US" altLang="zh-CN" sz="2400" dirty="0">
                <a:ln w="12700">
                  <a:noFill/>
                </a:ln>
                <a:solidFill>
                  <a:srgbClr val="262626">
                    <a:alpha val="100000"/>
                  </a:srgbClr>
                </a:solidFill>
                <a:latin typeface="Poppins"/>
                <a:ea typeface="Poppins"/>
                <a:cs typeface="Poppins"/>
              </a:rPr>
              <a:t>En </a:t>
            </a:r>
            <a:r>
              <a:rPr kumimoji="1" lang="en-US" altLang="zh-CN" sz="2400" dirty="0" err="1">
                <a:ln w="12700">
                  <a:noFill/>
                </a:ln>
                <a:solidFill>
                  <a:srgbClr val="262626">
                    <a:alpha val="100000"/>
                  </a:srgbClr>
                </a:solidFill>
                <a:latin typeface="Poppins"/>
                <a:ea typeface="Poppins"/>
                <a:cs typeface="Poppins"/>
              </a:rPr>
              <a:t>Apocalipsis</a:t>
            </a:r>
            <a:r>
              <a:rPr kumimoji="1" lang="en-US" altLang="zh-CN" sz="2400" dirty="0">
                <a:ln w="12700">
                  <a:noFill/>
                </a:ln>
                <a:solidFill>
                  <a:srgbClr val="262626">
                    <a:alpha val="100000"/>
                  </a:srgbClr>
                </a:solidFill>
                <a:latin typeface="Poppins"/>
                <a:ea typeface="Poppins"/>
                <a:cs typeface="Poppins"/>
              </a:rPr>
              <a:t> 20:12 se describe </a:t>
            </a:r>
            <a:r>
              <a:rPr kumimoji="1" lang="en-US" altLang="zh-CN" sz="2400" dirty="0" err="1">
                <a:ln w="12700">
                  <a:noFill/>
                </a:ln>
                <a:solidFill>
                  <a:srgbClr val="262626">
                    <a:alpha val="100000"/>
                  </a:srgbClr>
                </a:solidFill>
                <a:latin typeface="Poppins"/>
                <a:ea typeface="Poppins"/>
                <a:cs typeface="Poppins"/>
              </a:rPr>
              <a:t>cómo</a:t>
            </a:r>
            <a:r>
              <a:rPr kumimoji="1" lang="en-US" altLang="zh-CN" sz="2400" dirty="0">
                <a:ln w="12700">
                  <a:noFill/>
                </a:ln>
                <a:solidFill>
                  <a:srgbClr val="262626">
                    <a:alpha val="100000"/>
                  </a:srgbClr>
                </a:solidFill>
                <a:latin typeface="Poppins"/>
                <a:ea typeface="Poppins"/>
                <a:cs typeface="Poppins"/>
              </a:rPr>
              <a:t> se </a:t>
            </a:r>
            <a:r>
              <a:rPr kumimoji="1" lang="en-US" altLang="zh-CN" sz="2400" dirty="0" err="1">
                <a:ln w="12700">
                  <a:noFill/>
                </a:ln>
                <a:solidFill>
                  <a:srgbClr val="262626">
                    <a:alpha val="100000"/>
                  </a:srgbClr>
                </a:solidFill>
                <a:latin typeface="Poppins"/>
                <a:ea typeface="Poppins"/>
                <a:cs typeface="Poppins"/>
              </a:rPr>
              <a:t>abren</a:t>
            </a:r>
            <a:r>
              <a:rPr kumimoji="1" lang="en-US" altLang="zh-CN" sz="2400" dirty="0">
                <a:ln w="12700">
                  <a:noFill/>
                </a:ln>
                <a:solidFill>
                  <a:srgbClr val="262626">
                    <a:alpha val="100000"/>
                  </a:srgbClr>
                </a:solidFill>
                <a:latin typeface="Poppins"/>
                <a:ea typeface="Poppins"/>
                <a:cs typeface="Poppins"/>
              </a:rPr>
              <a:t> los </a:t>
            </a:r>
            <a:r>
              <a:rPr kumimoji="1" lang="en-US" altLang="zh-CN" sz="2400" dirty="0" err="1">
                <a:ln w="12700">
                  <a:noFill/>
                </a:ln>
                <a:solidFill>
                  <a:srgbClr val="262626">
                    <a:alpha val="100000"/>
                  </a:srgbClr>
                </a:solidFill>
                <a:latin typeface="Poppins"/>
                <a:ea typeface="Poppins"/>
                <a:cs typeface="Poppins"/>
              </a:rPr>
              <a:t>libros</a:t>
            </a:r>
            <a:r>
              <a:rPr kumimoji="1" lang="en-US" altLang="zh-CN" sz="2400" dirty="0">
                <a:ln w="12700">
                  <a:noFill/>
                </a:ln>
                <a:solidFill>
                  <a:srgbClr val="262626">
                    <a:alpha val="100000"/>
                  </a:srgbClr>
                </a:solidFill>
                <a:latin typeface="Poppins"/>
                <a:ea typeface="Poppins"/>
                <a:cs typeface="Poppins"/>
              </a:rPr>
              <a:t> y </a:t>
            </a:r>
            <a:r>
              <a:rPr kumimoji="1" lang="en-US" altLang="zh-CN" sz="2400" dirty="0" err="1">
                <a:ln w="12700">
                  <a:noFill/>
                </a:ln>
                <a:solidFill>
                  <a:srgbClr val="262626">
                    <a:alpha val="100000"/>
                  </a:srgbClr>
                </a:solidFill>
                <a:latin typeface="Poppins"/>
                <a:ea typeface="Poppins"/>
                <a:cs typeface="Poppins"/>
              </a:rPr>
              <a:t>cada</a:t>
            </a:r>
            <a:r>
              <a:rPr kumimoji="1" lang="en-US" altLang="zh-CN" sz="2400" dirty="0">
                <a:ln w="12700">
                  <a:noFill/>
                </a:ln>
                <a:solidFill>
                  <a:srgbClr val="262626">
                    <a:alpha val="100000"/>
                  </a:srgbClr>
                </a:solidFill>
                <a:latin typeface="Poppins"/>
                <a:ea typeface="Poppins"/>
                <a:cs typeface="Poppins"/>
              </a:rPr>
              <a:t> persona </a:t>
            </a:r>
            <a:r>
              <a:rPr kumimoji="1" lang="en-US" altLang="zh-CN" sz="2400" dirty="0" err="1">
                <a:ln w="12700">
                  <a:noFill/>
                </a:ln>
                <a:solidFill>
                  <a:srgbClr val="262626">
                    <a:alpha val="100000"/>
                  </a:srgbClr>
                </a:solidFill>
                <a:latin typeface="Poppins"/>
                <a:ea typeface="Poppins"/>
                <a:cs typeface="Poppins"/>
              </a:rPr>
              <a:t>es</a:t>
            </a:r>
            <a:r>
              <a:rPr kumimoji="1" lang="en-US" altLang="zh-CN" sz="2400" dirty="0">
                <a:ln w="12700">
                  <a:noFill/>
                </a:ln>
                <a:solidFill>
                  <a:srgbClr val="262626">
                    <a:alpha val="100000"/>
                  </a:srgbClr>
                </a:solidFill>
                <a:latin typeface="Poppins"/>
                <a:ea typeface="Poppins"/>
                <a:cs typeface="Poppins"/>
              </a:rPr>
              <a:t> </a:t>
            </a:r>
            <a:r>
              <a:rPr kumimoji="1" lang="en-US" altLang="zh-CN" sz="2400" dirty="0" err="1">
                <a:ln w="12700">
                  <a:noFill/>
                </a:ln>
                <a:solidFill>
                  <a:srgbClr val="262626">
                    <a:alpha val="100000"/>
                  </a:srgbClr>
                </a:solidFill>
                <a:latin typeface="Poppins"/>
                <a:ea typeface="Poppins"/>
                <a:cs typeface="Poppins"/>
              </a:rPr>
              <a:t>juzgada</a:t>
            </a:r>
            <a:r>
              <a:rPr kumimoji="1" lang="en-US" altLang="zh-CN" sz="2400" dirty="0">
                <a:ln w="12700">
                  <a:noFill/>
                </a:ln>
                <a:solidFill>
                  <a:srgbClr val="262626">
                    <a:alpha val="100000"/>
                  </a:srgbClr>
                </a:solidFill>
                <a:latin typeface="Poppins"/>
                <a:ea typeface="Poppins"/>
                <a:cs typeface="Poppins"/>
              </a:rPr>
              <a:t> </a:t>
            </a:r>
            <a:r>
              <a:rPr kumimoji="1" lang="en-US" altLang="zh-CN" sz="2400" dirty="0" err="1">
                <a:ln w="12700">
                  <a:noFill/>
                </a:ln>
                <a:solidFill>
                  <a:srgbClr val="262626">
                    <a:alpha val="100000"/>
                  </a:srgbClr>
                </a:solidFill>
                <a:latin typeface="Poppins"/>
                <a:ea typeface="Poppins"/>
                <a:cs typeface="Poppins"/>
              </a:rPr>
              <a:t>según</a:t>
            </a:r>
            <a:r>
              <a:rPr kumimoji="1" lang="en-US" altLang="zh-CN" sz="2400" dirty="0">
                <a:ln w="12700">
                  <a:noFill/>
                </a:ln>
                <a:solidFill>
                  <a:srgbClr val="262626">
                    <a:alpha val="100000"/>
                  </a:srgbClr>
                </a:solidFill>
                <a:latin typeface="Poppins"/>
                <a:ea typeface="Poppins"/>
                <a:cs typeface="Poppins"/>
              </a:rPr>
              <a:t> </a:t>
            </a:r>
            <a:r>
              <a:rPr kumimoji="1" lang="en-US" altLang="zh-CN" sz="2400" dirty="0" err="1">
                <a:ln w="12700">
                  <a:noFill/>
                </a:ln>
                <a:solidFill>
                  <a:srgbClr val="262626">
                    <a:alpha val="100000"/>
                  </a:srgbClr>
                </a:solidFill>
                <a:latin typeface="Poppins"/>
                <a:ea typeface="Poppins"/>
                <a:cs typeface="Poppins"/>
              </a:rPr>
              <a:t>sus</a:t>
            </a:r>
            <a:r>
              <a:rPr kumimoji="1" lang="en-US" altLang="zh-CN" sz="2400" dirty="0">
                <a:ln w="12700">
                  <a:noFill/>
                </a:ln>
                <a:solidFill>
                  <a:srgbClr val="262626">
                    <a:alpha val="100000"/>
                  </a:srgbClr>
                </a:solidFill>
                <a:latin typeface="Poppins"/>
                <a:ea typeface="Poppins"/>
                <a:cs typeface="Poppins"/>
              </a:rPr>
              <a:t> </a:t>
            </a:r>
            <a:r>
              <a:rPr kumimoji="1" lang="en-US" altLang="zh-CN" sz="2400" dirty="0" err="1">
                <a:ln w="12700">
                  <a:noFill/>
                </a:ln>
                <a:solidFill>
                  <a:srgbClr val="262626">
                    <a:alpha val="100000"/>
                  </a:srgbClr>
                </a:solidFill>
                <a:latin typeface="Poppins"/>
                <a:ea typeface="Poppins"/>
                <a:cs typeface="Poppins"/>
              </a:rPr>
              <a:t>obras</a:t>
            </a:r>
            <a:r>
              <a:rPr kumimoji="1" lang="en-US" altLang="zh-CN" sz="2400" dirty="0">
                <a:ln w="12700">
                  <a:noFill/>
                </a:ln>
                <a:solidFill>
                  <a:srgbClr val="262626">
                    <a:alpha val="100000"/>
                  </a:srgbClr>
                </a:solidFill>
                <a:latin typeface="Poppins"/>
                <a:ea typeface="Poppins"/>
                <a:cs typeface="Poppins"/>
              </a:rPr>
              <a:t>.</a:t>
            </a:r>
            <a:endParaRPr kumimoji="1" lang="zh-CN" altLang="en-US" sz="2400" dirty="0"/>
          </a:p>
        </p:txBody>
      </p:sp>
      <p:sp>
        <p:nvSpPr>
          <p:cNvPr id="9" name="标题 1"/>
          <p:cNvSpPr txBox="1"/>
          <p:nvPr/>
        </p:nvSpPr>
        <p:spPr>
          <a:xfrm rot="10800000" flipH="1" flipV="1">
            <a:off x="1073736" y="1554529"/>
            <a:ext cx="720430" cy="571733"/>
          </a:xfrm>
          <a:custGeom>
            <a:avLst/>
            <a:gdLst>
              <a:gd name="connsiteX0" fmla="*/ 270000 w 675000"/>
              <a:gd name="connsiteY0" fmla="*/ 535680 h 535680"/>
              <a:gd name="connsiteX1" fmla="*/ 0 w 675000"/>
              <a:gd name="connsiteY1" fmla="*/ 535680 h 535680"/>
              <a:gd name="connsiteX2" fmla="*/ 0 w 675000"/>
              <a:gd name="connsiteY2" fmla="*/ 265680 h 535680"/>
              <a:gd name="connsiteX3" fmla="*/ 270000 w 675000"/>
              <a:gd name="connsiteY3" fmla="*/ 0 h 535680"/>
              <a:gd name="connsiteX4" fmla="*/ 270000 w 675000"/>
              <a:gd name="connsiteY4" fmla="*/ 115830 h 535680"/>
              <a:gd name="connsiteX5" fmla="*/ 115965 w 675000"/>
              <a:gd name="connsiteY5" fmla="*/ 265680 h 535680"/>
              <a:gd name="connsiteX6" fmla="*/ 270000 w 675000"/>
              <a:gd name="connsiteY6" fmla="*/ 265680 h 535680"/>
              <a:gd name="connsiteX7" fmla="*/ 675000 w 675000"/>
              <a:gd name="connsiteY7" fmla="*/ 535680 h 535680"/>
              <a:gd name="connsiteX8" fmla="*/ 405000 w 675000"/>
              <a:gd name="connsiteY8" fmla="*/ 535680 h 535680"/>
              <a:gd name="connsiteX9" fmla="*/ 405000 w 675000"/>
              <a:gd name="connsiteY9" fmla="*/ 265680 h 535680"/>
              <a:gd name="connsiteX10" fmla="*/ 675000 w 675000"/>
              <a:gd name="connsiteY10" fmla="*/ 0 h 535680"/>
              <a:gd name="connsiteX11" fmla="*/ 675000 w 675000"/>
              <a:gd name="connsiteY11" fmla="*/ 115830 h 535680"/>
              <a:gd name="connsiteX12" fmla="*/ 520965 w 675000"/>
              <a:gd name="connsiteY12" fmla="*/ 265680 h 535680"/>
              <a:gd name="connsiteX13" fmla="*/ 675000 w 675000"/>
              <a:gd name="connsiteY13" fmla="*/ 265680 h 535680"/>
            </a:gdLst>
            <a:ahLst/>
            <a:cxnLst/>
            <a:rect l="l" t="t" r="r" b="b"/>
            <a:pathLst>
              <a:path w="675000" h="535680">
                <a:moveTo>
                  <a:pt x="270000" y="535680"/>
                </a:moveTo>
                <a:lnTo>
                  <a:pt x="0" y="535680"/>
                </a:lnTo>
                <a:lnTo>
                  <a:pt x="0" y="265680"/>
                </a:lnTo>
                <a:cubicBezTo>
                  <a:pt x="2360" y="118253"/>
                  <a:pt x="122554" y="-19"/>
                  <a:pt x="270000" y="0"/>
                </a:cubicBezTo>
                <a:lnTo>
                  <a:pt x="270000" y="115830"/>
                </a:lnTo>
                <a:cubicBezTo>
                  <a:pt x="186566" y="115871"/>
                  <a:pt x="118303" y="182278"/>
                  <a:pt x="115965" y="265680"/>
                </a:cubicBezTo>
                <a:lnTo>
                  <a:pt x="270000" y="265680"/>
                </a:lnTo>
                <a:close/>
                <a:moveTo>
                  <a:pt x="675000" y="535680"/>
                </a:moveTo>
                <a:lnTo>
                  <a:pt x="405000" y="535680"/>
                </a:lnTo>
                <a:lnTo>
                  <a:pt x="405000" y="265680"/>
                </a:lnTo>
                <a:cubicBezTo>
                  <a:pt x="407360" y="118253"/>
                  <a:pt x="527554" y="-19"/>
                  <a:pt x="675000" y="0"/>
                </a:cubicBezTo>
                <a:lnTo>
                  <a:pt x="675000" y="115830"/>
                </a:lnTo>
                <a:cubicBezTo>
                  <a:pt x="591566" y="115871"/>
                  <a:pt x="523303" y="182278"/>
                  <a:pt x="520965" y="265680"/>
                </a:cubicBezTo>
                <a:lnTo>
                  <a:pt x="675000" y="265680"/>
                </a:lnTo>
                <a:close/>
              </a:path>
            </a:pathLst>
          </a:custGeom>
          <a:solidFill>
            <a:schemeClr val="bg1">
              <a:lumMod val="85000"/>
            </a:schemeClr>
          </a:solidFill>
          <a:ln w="8578" cap="flat">
            <a:noFill/>
            <a:miter/>
          </a:ln>
        </p:spPr>
        <p:txBody>
          <a:bodyPr vert="horz" wrap="square" lIns="91440" tIns="45720" rIns="91440" bIns="45720" rtlCol="0" anchor="ctr"/>
          <a:lstStyle/>
          <a:p>
            <a:pPr algn="l"/>
            <a:endParaRPr kumimoji="1" lang="zh-CN" altLang="en-US"/>
          </a:p>
        </p:txBody>
      </p:sp>
      <p:sp>
        <p:nvSpPr>
          <p:cNvPr id="10" name="标题 1"/>
          <p:cNvSpPr txBox="1"/>
          <p:nvPr/>
        </p:nvSpPr>
        <p:spPr>
          <a:xfrm>
            <a:off x="2083091" y="1838116"/>
            <a:ext cx="2808947" cy="276999"/>
          </a:xfrm>
          <a:prstGeom prst="rect">
            <a:avLst/>
          </a:prstGeom>
          <a:noFill/>
          <a:ln>
            <a:noFill/>
          </a:ln>
        </p:spPr>
        <p:txBody>
          <a:bodyPr vert="horz" wrap="square" lIns="0" tIns="0" rIns="0" bIns="0" rtlCol="0" anchor="t">
            <a:spAutoFit/>
          </a:bodyPr>
          <a:lstStyle/>
          <a:p>
            <a:pPr algn="l"/>
            <a:r>
              <a:rPr kumimoji="1" lang="en-US" altLang="zh-CN" dirty="0" err="1">
                <a:ln w="12700">
                  <a:noFill/>
                </a:ln>
                <a:solidFill>
                  <a:srgbClr val="262626">
                    <a:alpha val="100000"/>
                  </a:srgbClr>
                </a:solidFill>
                <a:latin typeface="poppins-bold"/>
                <a:ea typeface="poppins-bold"/>
                <a:cs typeface="poppins-bold"/>
              </a:rPr>
              <a:t>Juicio</a:t>
            </a:r>
            <a:r>
              <a:rPr kumimoji="1" lang="en-US" altLang="zh-CN" dirty="0">
                <a:ln w="12700">
                  <a:noFill/>
                </a:ln>
                <a:solidFill>
                  <a:srgbClr val="262626">
                    <a:alpha val="100000"/>
                  </a:srgbClr>
                </a:solidFill>
                <a:latin typeface="poppins-bold"/>
                <a:ea typeface="poppins-bold"/>
                <a:cs typeface="poppins-bold"/>
              </a:rPr>
              <a:t> </a:t>
            </a:r>
            <a:r>
              <a:rPr kumimoji="1" lang="en-US" altLang="zh-CN" dirty="0" err="1">
                <a:ln w="12700">
                  <a:noFill/>
                </a:ln>
                <a:solidFill>
                  <a:srgbClr val="262626">
                    <a:alpha val="100000"/>
                  </a:srgbClr>
                </a:solidFill>
                <a:latin typeface="poppins-bold"/>
                <a:ea typeface="poppins-bold"/>
                <a:cs typeface="poppins-bold"/>
              </a:rPr>
              <a:t>Según</a:t>
            </a:r>
            <a:r>
              <a:rPr kumimoji="1" lang="en-US" altLang="zh-CN" dirty="0">
                <a:ln w="12700">
                  <a:noFill/>
                </a:ln>
                <a:solidFill>
                  <a:srgbClr val="262626">
                    <a:alpha val="100000"/>
                  </a:srgbClr>
                </a:solidFill>
                <a:latin typeface="poppins-bold"/>
                <a:ea typeface="poppins-bold"/>
                <a:cs typeface="poppins-bold"/>
              </a:rPr>
              <a:t> </a:t>
            </a:r>
            <a:r>
              <a:rPr kumimoji="1" lang="en-US" altLang="zh-CN" dirty="0" err="1">
                <a:ln w="12700">
                  <a:noFill/>
                </a:ln>
                <a:solidFill>
                  <a:srgbClr val="262626">
                    <a:alpha val="100000"/>
                  </a:srgbClr>
                </a:solidFill>
                <a:latin typeface="poppins-bold"/>
                <a:ea typeface="poppins-bold"/>
                <a:cs typeface="poppins-bold"/>
              </a:rPr>
              <a:t>las</a:t>
            </a:r>
            <a:r>
              <a:rPr kumimoji="1" lang="en-US" altLang="zh-CN" dirty="0">
                <a:ln w="12700">
                  <a:noFill/>
                </a:ln>
                <a:solidFill>
                  <a:srgbClr val="262626">
                    <a:alpha val="100000"/>
                  </a:srgbClr>
                </a:solidFill>
                <a:latin typeface="poppins-bold"/>
                <a:ea typeface="poppins-bold"/>
                <a:cs typeface="poppins-bold"/>
              </a:rPr>
              <a:t> </a:t>
            </a:r>
            <a:r>
              <a:rPr kumimoji="1" lang="en-US" altLang="zh-CN" dirty="0" err="1">
                <a:ln w="12700">
                  <a:noFill/>
                </a:ln>
                <a:solidFill>
                  <a:srgbClr val="262626">
                    <a:alpha val="100000"/>
                  </a:srgbClr>
                </a:solidFill>
                <a:latin typeface="poppins-bold"/>
                <a:ea typeface="poppins-bold"/>
                <a:cs typeface="poppins-bold"/>
              </a:rPr>
              <a:t>Obras</a:t>
            </a:r>
            <a:endParaRPr kumimoji="1" lang="zh-CN" altLang="en-US" sz="2000" dirty="0"/>
          </a:p>
        </p:txBody>
      </p:sp>
      <p:sp>
        <p:nvSpPr>
          <p:cNvPr id="11" name="标题 1"/>
          <p:cNvSpPr txBox="1"/>
          <p:nvPr/>
        </p:nvSpPr>
        <p:spPr>
          <a:xfrm flipH="1">
            <a:off x="-1649186" y="-1646690"/>
            <a:ext cx="3293382" cy="3293380"/>
          </a:xfrm>
          <a:prstGeom prst="ellipse">
            <a:avLst/>
          </a:prstGeom>
          <a:gradFill>
            <a:gsLst>
              <a:gs pos="4000">
                <a:schemeClr val="accent1">
                  <a:alpha val="30000"/>
                </a:schemeClr>
              </a:gs>
              <a:gs pos="72000">
                <a:schemeClr val="bg1">
                  <a:alpha val="0"/>
                </a:schemeClr>
              </a:gs>
            </a:gsLst>
            <a:path path="circle">
              <a:fillToRect l="50000" t="50000" r="50000" b="50000"/>
            </a:path>
            <a:tileRect/>
          </a:gradFill>
          <a:ln w="12700" cap="sq">
            <a:noFill/>
            <a:miter/>
          </a:ln>
          <a:effectLst/>
        </p:spPr>
        <p:txBody>
          <a:bodyPr vert="horz" wrap="square" lIns="91440" tIns="45720" rIns="91440" bIns="45720" rtlCol="0" anchor="ctr"/>
          <a:lstStyle/>
          <a:p>
            <a:pPr algn="ctr"/>
            <a:endParaRPr kumimoji="1" lang="zh-CN" altLang="en-US"/>
          </a:p>
        </p:txBody>
      </p:sp>
      <p:sp>
        <p:nvSpPr>
          <p:cNvPr id="12" name="标题 1"/>
          <p:cNvSpPr txBox="1"/>
          <p:nvPr/>
        </p:nvSpPr>
        <p:spPr>
          <a:xfrm>
            <a:off x="1044659" y="523641"/>
            <a:ext cx="10474240" cy="432000"/>
          </a:xfrm>
          <a:prstGeom prst="rect">
            <a:avLst/>
          </a:prstGeom>
          <a:noFill/>
          <a:ln>
            <a:noFill/>
          </a:ln>
        </p:spPr>
        <p:txBody>
          <a:bodyPr vert="horz" wrap="square" lIns="0" tIns="0" rIns="0" bIns="0" rtlCol="0" anchor="ctr"/>
          <a:lstStyle/>
          <a:p>
            <a:pPr algn="l"/>
            <a:r>
              <a:rPr kumimoji="1" lang="en-US" altLang="zh-CN" sz="3200" dirty="0">
                <a:ln w="12700">
                  <a:noFill/>
                </a:ln>
                <a:solidFill>
                  <a:srgbClr val="262626">
                    <a:alpha val="100000"/>
                  </a:srgbClr>
                </a:solidFill>
                <a:latin typeface="poppins-bold"/>
                <a:ea typeface="poppins-bold"/>
                <a:cs typeface="poppins-bold"/>
              </a:rPr>
              <a:t>Los </a:t>
            </a:r>
            <a:r>
              <a:rPr kumimoji="1" lang="en-US" altLang="zh-CN" sz="3200" dirty="0" err="1">
                <a:ln w="12700">
                  <a:noFill/>
                </a:ln>
                <a:solidFill>
                  <a:srgbClr val="262626">
                    <a:alpha val="100000"/>
                  </a:srgbClr>
                </a:solidFill>
                <a:latin typeface="poppins-bold"/>
                <a:ea typeface="poppins-bold"/>
                <a:cs typeface="poppins-bold"/>
              </a:rPr>
              <a:t>Libros</a:t>
            </a:r>
            <a:r>
              <a:rPr kumimoji="1" lang="en-US" altLang="zh-CN" sz="3200" dirty="0">
                <a:ln w="12700">
                  <a:noFill/>
                </a:ln>
                <a:solidFill>
                  <a:srgbClr val="262626">
                    <a:alpha val="100000"/>
                  </a:srgbClr>
                </a:solidFill>
                <a:latin typeface="poppins-bold"/>
                <a:ea typeface="poppins-bold"/>
                <a:cs typeface="poppins-bold"/>
              </a:rPr>
              <a:t> </a:t>
            </a:r>
            <a:r>
              <a:rPr kumimoji="1" lang="en-US" altLang="zh-CN" sz="3200" dirty="0" err="1">
                <a:ln w="12700">
                  <a:noFill/>
                </a:ln>
                <a:solidFill>
                  <a:srgbClr val="262626">
                    <a:alpha val="100000"/>
                  </a:srgbClr>
                </a:solidFill>
                <a:latin typeface="poppins-bold"/>
                <a:ea typeface="poppins-bold"/>
                <a:cs typeface="poppins-bold"/>
              </a:rPr>
              <a:t>Abiertos</a:t>
            </a:r>
            <a:endParaRPr kumimoji="1" lang="zh-CN" altLang="en-US" sz="2000" dirty="0"/>
          </a:p>
        </p:txBody>
      </p:sp>
      <p:sp>
        <p:nvSpPr>
          <p:cNvPr id="13" name="标题 1"/>
          <p:cNvSpPr txBox="1"/>
          <p:nvPr/>
        </p:nvSpPr>
        <p:spPr>
          <a:xfrm flipH="1">
            <a:off x="451793" y="531034"/>
            <a:ext cx="417214" cy="417214"/>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4" name="标题 1"/>
          <p:cNvSpPr txBox="1"/>
          <p:nvPr/>
        </p:nvSpPr>
        <p:spPr>
          <a:xfrm rot="5400000">
            <a:off x="619125" y="687637"/>
            <a:ext cx="120650" cy="104009"/>
          </a:xfrm>
          <a:prstGeom prst="triangle">
            <a:avLst/>
          </a:prstGeom>
          <a:solidFill>
            <a:schemeClr val="bg1"/>
          </a:solidFill>
          <a:ln w="12700" cap="sq">
            <a:noFill/>
            <a:miter/>
          </a:ln>
        </p:spPr>
        <p:txBody>
          <a:bodyPr vert="horz" wrap="square" lIns="91440" tIns="45720" rIns="91440" bIns="45720" rtlCol="0" anchor="ctr"/>
          <a:lstStyle/>
          <a:p>
            <a:pPr algn="ctr"/>
            <a:endParaRPr kumimoji="1" lang="zh-CN" altLang="en-US"/>
          </a:p>
        </p:txBody>
      </p:sp>
      <p:pic>
        <p:nvPicPr>
          <p:cNvPr id="5122" name="Picture 2" descr="Mensajes de Vida Eterna on X: &quot;Apocalipsis 20:11-15 12. Y vi a los muertos,  grandes y pequeños, de pie ante Dios; y los libros fueron abiertos, y otro  libro fue abierto, el"/>
          <p:cNvPicPr>
            <a:picLocks noChangeAspect="1" noChangeArrowheads="1"/>
          </p:cNvPicPr>
          <p:nvPr/>
        </p:nvPicPr>
        <p:blipFill rotWithShape="1">
          <a:blip r:embed="rId3">
            <a:extLst>
              <a:ext uri="{28A0092B-C50C-407E-A947-70E740481C1C}">
                <a14:useLocalDpi xmlns:a14="http://schemas.microsoft.com/office/drawing/2010/main" val="0"/>
              </a:ext>
            </a:extLst>
          </a:blip>
          <a:srcRect t="4742"/>
          <a:stretch/>
        </p:blipFill>
        <p:spPr bwMode="auto">
          <a:xfrm>
            <a:off x="6096000" y="1857799"/>
            <a:ext cx="5732425" cy="3142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2250831" y="1280161"/>
            <a:ext cx="8145194" cy="3970318"/>
          </a:xfrm>
          <a:prstGeom prst="rect">
            <a:avLst/>
          </a:prstGeom>
        </p:spPr>
        <p:txBody>
          <a:bodyPr wrap="square">
            <a:spAutoFit/>
          </a:bodyPr>
          <a:lstStyle/>
          <a:p>
            <a:pPr>
              <a:lnSpc>
                <a:spcPct val="150000"/>
              </a:lnSpc>
            </a:pPr>
            <a:r>
              <a:rPr lang="es-DO" sz="2400" dirty="0">
                <a:latin typeface="Times New Roman" panose="02020603050405020304" pitchFamily="18" charset="0"/>
                <a:ea typeface="Times New Roman" panose="02020603050405020304" pitchFamily="18" charset="0"/>
              </a:rPr>
              <a:t>“Estuve mirando hasta que fueron puestos tronos, y se sentó un Anciano de días, cuyo vestido era blanco como la nieve, y el pelo de su cabeza como lana limpia; su trono llama de fuego, y las ruedas del mismo, fuego ardiente. Un río de fuego procedía y salía de delante de él; millares de millares le servían, y millones de millones asistían delante de él; el Juez se sentó, y los libros fueron abiertos”. </a:t>
            </a:r>
            <a:r>
              <a:rPr lang="es-DO" sz="2400" b="1" dirty="0">
                <a:latin typeface="Times New Roman" panose="02020603050405020304" pitchFamily="18" charset="0"/>
                <a:ea typeface="Times New Roman" panose="02020603050405020304" pitchFamily="18" charset="0"/>
              </a:rPr>
              <a:t>Daniel 7:9-10</a:t>
            </a:r>
            <a:r>
              <a:rPr lang="es-DO" sz="2400" dirty="0">
                <a:latin typeface="Times New Roman" panose="02020603050405020304" pitchFamily="18" charset="0"/>
                <a:ea typeface="Times New Roman" panose="02020603050405020304" pitchFamily="18" charset="0"/>
              </a:rPr>
              <a:t>.</a:t>
            </a:r>
            <a:endParaRPr lang="es-DO" sz="2400" dirty="0"/>
          </a:p>
        </p:txBody>
      </p:sp>
    </p:spTree>
    <p:extLst>
      <p:ext uri="{BB962C8B-B14F-4D97-AF65-F5344CB8AC3E}">
        <p14:creationId xmlns:p14="http://schemas.microsoft.com/office/powerpoint/2010/main" val="395689100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flat">
            <a:noFill/>
            <a:miter/>
          </a:ln>
          <a:effectLst/>
        </p:spPr>
        <p:txBody>
          <a:bodyPr vert="horz" wrap="square" lIns="91440" tIns="45720" rIns="91440" bIns="45720" rtlCol="0" anchor="ctr"/>
          <a:lstStyle/>
          <a:p>
            <a:pPr algn="ctr"/>
            <a:endParaRPr kumimoji="1" lang="zh-CN" altLang="en-US"/>
          </a:p>
        </p:txBody>
      </p:sp>
      <p:pic>
        <p:nvPicPr>
          <p:cNvPr id="3" name="Imagen 2"/>
          <p:cNvPicPr>
            <a:picLocks noChangeAspect="1"/>
          </p:cNvPicPr>
          <p:nvPr/>
        </p:nvPicPr>
        <p:blipFill>
          <a:blip r:embed="rId2">
            <a:alphaModFix/>
          </a:blip>
          <a:srcRect l="762" t="13072" r="762" b="13072"/>
          <a:stretch>
            <a:fillRect/>
          </a:stretch>
        </p:blipFill>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a:noFill/>
          <a:ln>
            <a:noFill/>
          </a:ln>
        </p:spPr>
      </p:pic>
      <p:sp>
        <p:nvSpPr>
          <p:cNvPr id="4" name="标题 1"/>
          <p:cNvSpPr txBox="1"/>
          <p:nvPr/>
        </p:nvSpPr>
        <p:spPr>
          <a:xfrm>
            <a:off x="0" y="0"/>
            <a:ext cx="12192000" cy="6858000"/>
          </a:xfrm>
          <a:prstGeom prst="rect">
            <a:avLst/>
          </a:prstGeom>
          <a:solidFill>
            <a:schemeClr val="accent1">
              <a:lumMod val="20000"/>
              <a:lumOff val="80000"/>
              <a:alpha val="75000"/>
            </a:schemeClr>
          </a:solidFill>
          <a:ln w="12700" cap="flat">
            <a:noFill/>
            <a:miter/>
          </a:ln>
          <a:effectLst/>
        </p:spPr>
        <p:txBody>
          <a:bodyPr vert="horz" wrap="square" lIns="91440" tIns="45720" rIns="91440" bIns="45720" rtlCol="0" anchor="ctr"/>
          <a:lstStyle/>
          <a:p>
            <a:pPr algn="ctr"/>
            <a:endParaRPr kumimoji="1" lang="zh-CN" altLang="en-US"/>
          </a:p>
        </p:txBody>
      </p:sp>
      <p:sp>
        <p:nvSpPr>
          <p:cNvPr id="5" name="标题 1"/>
          <p:cNvSpPr txBox="1"/>
          <p:nvPr/>
        </p:nvSpPr>
        <p:spPr>
          <a:xfrm>
            <a:off x="-2271486" y="268514"/>
            <a:ext cx="182880" cy="345440"/>
          </a:xfrm>
          <a:prstGeom prst="rect">
            <a:avLst/>
          </a:prstGeom>
          <a:noFill/>
          <a:ln>
            <a:noFill/>
          </a:ln>
        </p:spPr>
        <p:txBody>
          <a:bodyPr vert="horz" wrap="none" lIns="91440" tIns="45720" rIns="91440" bIns="45720" rtlCol="0" anchor="t">
            <a:spAutoFit/>
          </a:bodyPr>
          <a:lstStyle/>
          <a:p>
            <a:pPr algn="l"/>
            <a:endParaRPr kumimoji="1" lang="zh-CN" altLang="en-US"/>
          </a:p>
        </p:txBody>
      </p:sp>
      <p:sp>
        <p:nvSpPr>
          <p:cNvPr id="6" name="标题 1"/>
          <p:cNvSpPr txBox="1"/>
          <p:nvPr/>
        </p:nvSpPr>
        <p:spPr>
          <a:xfrm rot="5400000">
            <a:off x="10523320" y="5091220"/>
            <a:ext cx="2173852" cy="806852"/>
          </a:xfrm>
          <a:prstGeom prst="rect">
            <a:avLst/>
          </a:prstGeom>
          <a:solidFill>
            <a:schemeClr val="accent1">
              <a:lumMod val="20000"/>
              <a:lumOff val="80000"/>
              <a:alpha val="55000"/>
            </a:schemeClr>
          </a:solidFill>
          <a:ln w="12700" cap="sq">
            <a:noFill/>
            <a:miter/>
          </a:ln>
          <a:effectLst/>
        </p:spPr>
        <p:txBody>
          <a:bodyPr vert="horz" wrap="square" lIns="91440" tIns="45720" rIns="360000" bIns="45720" rtlCol="0" anchor="ctr"/>
          <a:lstStyle/>
          <a:p>
            <a:pPr algn="r"/>
            <a:endParaRPr kumimoji="1" lang="zh-CN" altLang="en-US"/>
          </a:p>
        </p:txBody>
      </p:sp>
      <p:sp>
        <p:nvSpPr>
          <p:cNvPr id="7" name="标题 1"/>
          <p:cNvSpPr txBox="1"/>
          <p:nvPr/>
        </p:nvSpPr>
        <p:spPr>
          <a:xfrm rot="5400000">
            <a:off x="4880370" y="1687855"/>
            <a:ext cx="1957952" cy="806852"/>
          </a:xfrm>
          <a:prstGeom prst="rect">
            <a:avLst/>
          </a:prstGeom>
          <a:solidFill>
            <a:schemeClr val="accent1">
              <a:lumMod val="20000"/>
              <a:lumOff val="80000"/>
              <a:alpha val="55000"/>
            </a:schemeClr>
          </a:solidFill>
          <a:ln w="12700" cap="sq">
            <a:noFill/>
            <a:miter/>
          </a:ln>
          <a:effectLst/>
        </p:spPr>
        <p:txBody>
          <a:bodyPr vert="horz" wrap="square" lIns="91440" tIns="45720" rIns="360000" bIns="45720" rtlCol="0" anchor="ctr"/>
          <a:lstStyle/>
          <a:p>
            <a:pPr algn="r"/>
            <a:endParaRPr kumimoji="1" lang="zh-CN" altLang="en-US"/>
          </a:p>
        </p:txBody>
      </p:sp>
      <p:sp>
        <p:nvSpPr>
          <p:cNvPr id="11" name="标题 1"/>
          <p:cNvSpPr txBox="1"/>
          <p:nvPr/>
        </p:nvSpPr>
        <p:spPr>
          <a:xfrm>
            <a:off x="8259650" y="5812746"/>
            <a:ext cx="328529" cy="265313"/>
          </a:xfrm>
          <a:custGeom>
            <a:avLst/>
            <a:gdLst>
              <a:gd name="T0" fmla="*/ 159 w 160"/>
              <a:gd name="T1" fmla="*/ 66 h 128"/>
              <a:gd name="T2" fmla="*/ 98 w 160"/>
              <a:gd name="T3" fmla="*/ 127 h 128"/>
              <a:gd name="T4" fmla="*/ 96 w 160"/>
              <a:gd name="T5" fmla="*/ 128 h 128"/>
              <a:gd name="T6" fmla="*/ 94 w 160"/>
              <a:gd name="T7" fmla="*/ 127 h 128"/>
              <a:gd name="T8" fmla="*/ 94 w 160"/>
              <a:gd name="T9" fmla="*/ 124 h 128"/>
              <a:gd name="T10" fmla="*/ 152 w 160"/>
              <a:gd name="T11" fmla="*/ 66 h 128"/>
              <a:gd name="T12" fmla="*/ 2 w 160"/>
              <a:gd name="T13" fmla="*/ 66 h 128"/>
              <a:gd name="T14" fmla="*/ 0 w 160"/>
              <a:gd name="T15" fmla="*/ 64 h 128"/>
              <a:gd name="T16" fmla="*/ 2 w 160"/>
              <a:gd name="T17" fmla="*/ 61 h 128"/>
              <a:gd name="T18" fmla="*/ 152 w 160"/>
              <a:gd name="T19" fmla="*/ 61 h 128"/>
              <a:gd name="T20" fmla="*/ 94 w 160"/>
              <a:gd name="T21" fmla="*/ 4 h 128"/>
              <a:gd name="T22" fmla="*/ 94 w 160"/>
              <a:gd name="T23" fmla="*/ 1 h 128"/>
              <a:gd name="T24" fmla="*/ 98 w 160"/>
              <a:gd name="T25" fmla="*/ 1 h 128"/>
              <a:gd name="T26" fmla="*/ 159 w 160"/>
              <a:gd name="T27" fmla="*/ 62 h 128"/>
              <a:gd name="T28" fmla="*/ 160 w 160"/>
              <a:gd name="T29" fmla="*/ 63 h 128"/>
              <a:gd name="T30" fmla="*/ 160 w 160"/>
              <a:gd name="T31" fmla="*/ 63 h 128"/>
              <a:gd name="T32" fmla="*/ 160 w 160"/>
              <a:gd name="T33" fmla="*/ 63 h 128"/>
              <a:gd name="T34" fmla="*/ 160 w 160"/>
              <a:gd name="T35" fmla="*/ 64 h 128"/>
              <a:gd name="T36" fmla="*/ 159 w 160"/>
              <a:gd name="T37" fmla="*/ 66 h 128"/>
            </a:gdLst>
            <a:ahLst/>
            <a:cxnLst/>
            <a:rect l="0" t="0" r="r" b="b"/>
            <a:pathLst>
              <a:path w="160" h="128">
                <a:moveTo>
                  <a:pt x="159" y="66"/>
                </a:moveTo>
                <a:cubicBezTo>
                  <a:pt x="98" y="127"/>
                  <a:pt x="98" y="127"/>
                  <a:pt x="98" y="127"/>
                </a:cubicBezTo>
                <a:cubicBezTo>
                  <a:pt x="97" y="128"/>
                  <a:pt x="97" y="128"/>
                  <a:pt x="96" y="128"/>
                </a:cubicBezTo>
                <a:cubicBezTo>
                  <a:pt x="95" y="128"/>
                  <a:pt x="95" y="128"/>
                  <a:pt x="94" y="127"/>
                </a:cubicBezTo>
                <a:cubicBezTo>
                  <a:pt x="93" y="126"/>
                  <a:pt x="93" y="125"/>
                  <a:pt x="94" y="124"/>
                </a:cubicBezTo>
                <a:cubicBezTo>
                  <a:pt x="152" y="66"/>
                  <a:pt x="152" y="66"/>
                  <a:pt x="152" y="66"/>
                </a:cubicBezTo>
                <a:cubicBezTo>
                  <a:pt x="2" y="66"/>
                  <a:pt x="2" y="66"/>
                  <a:pt x="2" y="66"/>
                </a:cubicBezTo>
                <a:cubicBezTo>
                  <a:pt x="1" y="66"/>
                  <a:pt x="0" y="65"/>
                  <a:pt x="0" y="64"/>
                </a:cubicBezTo>
                <a:cubicBezTo>
                  <a:pt x="0" y="63"/>
                  <a:pt x="1" y="61"/>
                  <a:pt x="2" y="61"/>
                </a:cubicBezTo>
                <a:cubicBezTo>
                  <a:pt x="152" y="61"/>
                  <a:pt x="152" y="61"/>
                  <a:pt x="152" y="61"/>
                </a:cubicBezTo>
                <a:cubicBezTo>
                  <a:pt x="94" y="4"/>
                  <a:pt x="94" y="4"/>
                  <a:pt x="94" y="4"/>
                </a:cubicBezTo>
                <a:cubicBezTo>
                  <a:pt x="93" y="3"/>
                  <a:pt x="93" y="2"/>
                  <a:pt x="94" y="1"/>
                </a:cubicBezTo>
                <a:cubicBezTo>
                  <a:pt x="95" y="0"/>
                  <a:pt x="97" y="0"/>
                  <a:pt x="98" y="1"/>
                </a:cubicBezTo>
                <a:cubicBezTo>
                  <a:pt x="159" y="62"/>
                  <a:pt x="159" y="62"/>
                  <a:pt x="159" y="62"/>
                </a:cubicBezTo>
                <a:cubicBezTo>
                  <a:pt x="159" y="62"/>
                  <a:pt x="160" y="62"/>
                  <a:pt x="160" y="63"/>
                </a:cubicBezTo>
                <a:cubicBezTo>
                  <a:pt x="160" y="63"/>
                  <a:pt x="160" y="63"/>
                  <a:pt x="160" y="63"/>
                </a:cubicBezTo>
                <a:cubicBezTo>
                  <a:pt x="160" y="63"/>
                  <a:pt x="160" y="63"/>
                  <a:pt x="160" y="63"/>
                </a:cubicBezTo>
                <a:cubicBezTo>
                  <a:pt x="160" y="64"/>
                  <a:pt x="160" y="64"/>
                  <a:pt x="160" y="64"/>
                </a:cubicBezTo>
                <a:cubicBezTo>
                  <a:pt x="160" y="65"/>
                  <a:pt x="160" y="65"/>
                  <a:pt x="159" y="66"/>
                </a:cubicBezTo>
                <a:close/>
              </a:path>
            </a:pathLst>
          </a:custGeom>
          <a:solidFill>
            <a:srgbClr val="FFFFFF">
              <a:alpha val="100000"/>
            </a:srgbClr>
          </a:solidFill>
          <a:ln cap="sq">
            <a:noFill/>
          </a:ln>
          <a:effectLst/>
        </p:spPr>
        <p:txBody>
          <a:bodyPr vert="horz" wrap="square" lIns="91440" tIns="45720" rIns="91440" bIns="45720" rtlCol="0" anchor="t"/>
          <a:lstStyle/>
          <a:p>
            <a:pPr algn="l"/>
            <a:endParaRPr kumimoji="1" lang="zh-CN" altLang="en-US"/>
          </a:p>
        </p:txBody>
      </p:sp>
      <p:sp>
        <p:nvSpPr>
          <p:cNvPr id="13" name="标题 1"/>
          <p:cNvSpPr txBox="1"/>
          <p:nvPr/>
        </p:nvSpPr>
        <p:spPr>
          <a:xfrm>
            <a:off x="627445" y="1114479"/>
            <a:ext cx="6082844" cy="4817517"/>
          </a:xfrm>
          <a:prstGeom prst="rect">
            <a:avLst/>
          </a:prstGeom>
          <a:noFill/>
          <a:ln>
            <a:noFill/>
          </a:ln>
        </p:spPr>
        <p:txBody>
          <a:bodyPr vert="horz" wrap="square" lIns="0" tIns="0" rIns="0" bIns="0" rtlCol="0" anchor="t"/>
          <a:lstStyle/>
          <a:p>
            <a:pPr algn="just">
              <a:lnSpc>
                <a:spcPct val="150000"/>
              </a:lnSpc>
            </a:pPr>
            <a:r>
              <a:rPr lang="es-DO" sz="2400" dirty="0"/>
              <a:t>Nuestro Sumo Sacerdote, cuando su obra haya concluido en el apartamento interior del santuario celestial, hará una pequeña pausa en el apartamento exterior, de manera que los pecados que han sido confesados mientras Él estaba en el Lugar Santísimo pueden ser tomados, junto con los pecados de los justos de todos los siglos, y ser retirados del santuario. “He aquí que en las palmas de las manos te tengo esculpida”. </a:t>
            </a:r>
            <a:r>
              <a:rPr lang="es-DO" sz="2400" b="1" dirty="0"/>
              <a:t>Isaías 49:16</a:t>
            </a:r>
            <a:endParaRPr kumimoji="1" lang="zh-CN" altLang="en-US" sz="3200" dirty="0"/>
          </a:p>
        </p:txBody>
      </p:sp>
      <p:sp>
        <p:nvSpPr>
          <p:cNvPr id="17" name="标题 1"/>
          <p:cNvSpPr txBox="1"/>
          <p:nvPr/>
        </p:nvSpPr>
        <p:spPr>
          <a:xfrm flipH="1">
            <a:off x="-1649186" y="-1646690"/>
            <a:ext cx="3293382" cy="3293380"/>
          </a:xfrm>
          <a:prstGeom prst="ellipse">
            <a:avLst/>
          </a:prstGeom>
          <a:gradFill>
            <a:gsLst>
              <a:gs pos="4000">
                <a:schemeClr val="accent1">
                  <a:alpha val="30000"/>
                </a:schemeClr>
              </a:gs>
              <a:gs pos="72000">
                <a:schemeClr val="bg1">
                  <a:alpha val="0"/>
                </a:schemeClr>
              </a:gs>
            </a:gsLst>
            <a:path path="circle">
              <a:fillToRect l="50000" t="50000" r="50000" b="50000"/>
            </a:path>
            <a:tileRect/>
          </a:gradFill>
          <a:ln w="12700" cap="sq">
            <a:noFill/>
            <a:miter/>
          </a:ln>
          <a:effectLst/>
        </p:spPr>
        <p:txBody>
          <a:bodyPr vert="horz" wrap="square" lIns="91440" tIns="45720" rIns="91440" bIns="45720" rtlCol="0" anchor="ctr"/>
          <a:lstStyle/>
          <a:p>
            <a:pPr algn="ctr"/>
            <a:endParaRPr kumimoji="1" lang="zh-CN" altLang="en-US"/>
          </a:p>
        </p:txBody>
      </p:sp>
      <p:sp>
        <p:nvSpPr>
          <p:cNvPr id="18" name="标题 1"/>
          <p:cNvSpPr txBox="1"/>
          <p:nvPr/>
        </p:nvSpPr>
        <p:spPr>
          <a:xfrm>
            <a:off x="1044659" y="523641"/>
            <a:ext cx="10474240" cy="432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poppins-bold"/>
                <a:ea typeface="poppins-bold"/>
                <a:cs typeface="poppins-bold"/>
              </a:rPr>
              <a:t>Cristo como Abogado</a:t>
            </a:r>
            <a:endParaRPr kumimoji="1" lang="zh-CN" altLang="en-US"/>
          </a:p>
        </p:txBody>
      </p:sp>
      <p:sp>
        <p:nvSpPr>
          <p:cNvPr id="19" name="标题 1"/>
          <p:cNvSpPr txBox="1"/>
          <p:nvPr/>
        </p:nvSpPr>
        <p:spPr>
          <a:xfrm flipH="1">
            <a:off x="451793" y="531034"/>
            <a:ext cx="417214" cy="417214"/>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20" name="标题 1"/>
          <p:cNvSpPr txBox="1"/>
          <p:nvPr/>
        </p:nvSpPr>
        <p:spPr>
          <a:xfrm rot="5400000">
            <a:off x="619125" y="687637"/>
            <a:ext cx="120650" cy="104009"/>
          </a:xfrm>
          <a:prstGeom prst="triangle">
            <a:avLst/>
          </a:prstGeom>
          <a:solidFill>
            <a:schemeClr val="bg1"/>
          </a:solidFill>
          <a:ln w="12700" cap="sq">
            <a:noFill/>
            <a:miter/>
          </a:ln>
        </p:spPr>
        <p:txBody>
          <a:bodyPr vert="horz" wrap="square" lIns="91440" tIns="45720" rIns="91440" bIns="45720" rtlCol="0" anchor="ctr"/>
          <a:lstStyle/>
          <a:p>
            <a:pPr algn="ctr"/>
            <a:endParaRPr kumimoji="1" lang="zh-CN" altLang="en-US"/>
          </a:p>
        </p:txBody>
      </p:sp>
      <p:pic>
        <p:nvPicPr>
          <p:cNvPr id="6146" name="Picture 2" descr="Jesus el abogado clase 4 | 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301" y="1556860"/>
            <a:ext cx="4992371" cy="3744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95473C-1608-9BED-DCC0-7C33631ADAF7}"/>
              </a:ext>
            </a:extLst>
          </p:cNvPr>
          <p:cNvSpPr txBox="1"/>
          <p:nvPr/>
        </p:nvSpPr>
        <p:spPr>
          <a:xfrm>
            <a:off x="2282877" y="1750079"/>
            <a:ext cx="7626246" cy="3357842"/>
          </a:xfrm>
          <a:prstGeom prst="rect">
            <a:avLst/>
          </a:prstGeom>
          <a:noFill/>
        </p:spPr>
        <p:txBody>
          <a:bodyPr wrap="square">
            <a:spAutoFit/>
          </a:bodyPr>
          <a:lstStyle/>
          <a:p>
            <a:pPr algn="just">
              <a:lnSpc>
                <a:spcPct val="150000"/>
              </a:lnSpc>
            </a:pPr>
            <a:r>
              <a:rPr lang="es-DO" sz="2400" dirty="0">
                <a:effectLst/>
                <a:latin typeface="Times New Roman" panose="02020603050405020304" pitchFamily="18" charset="0"/>
                <a:ea typeface="Times New Roman" panose="02020603050405020304" pitchFamily="18" charset="0"/>
              </a:rPr>
              <a:t>Cristo, el Arcángel, el Comandante de la hueste celestial, ha guiado a los ángeles a través de muchas batallas. Ellos pelearon bajo su mando cuando el archienemigo de toda justicia fue lanzado fuera del cielo. Ellos contemplaron a su Comandante morir una muerte ignominiosa para redimir a la raza perdida. </a:t>
            </a:r>
            <a:endParaRPr lang="en-US" sz="2400" dirty="0"/>
          </a:p>
        </p:txBody>
      </p:sp>
    </p:spTree>
    <p:extLst>
      <p:ext uri="{BB962C8B-B14F-4D97-AF65-F5344CB8AC3E}">
        <p14:creationId xmlns:p14="http://schemas.microsoft.com/office/powerpoint/2010/main" val="331825354"/>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B2CEA-68DB-558A-9A47-21D5262DDDE0}"/>
              </a:ext>
            </a:extLst>
          </p:cNvPr>
          <p:cNvSpPr txBox="1"/>
          <p:nvPr/>
        </p:nvSpPr>
        <p:spPr>
          <a:xfrm>
            <a:off x="2005559" y="1196433"/>
            <a:ext cx="8180882" cy="4465133"/>
          </a:xfrm>
          <a:prstGeom prst="rect">
            <a:avLst/>
          </a:prstGeom>
          <a:noFill/>
        </p:spPr>
        <p:txBody>
          <a:bodyPr wrap="square">
            <a:spAutoFit/>
          </a:bodyPr>
          <a:lstStyle/>
          <a:p>
            <a:pPr marL="0" marR="0" algn="just">
              <a:lnSpc>
                <a:spcPct val="150000"/>
              </a:lnSpc>
              <a:spcAft>
                <a:spcPts val="800"/>
              </a:spcAft>
            </a:pPr>
            <a:r>
              <a:rPr lang="es-DO" sz="2400" dirty="0">
                <a:effectLst/>
                <a:latin typeface="Times New Roman" panose="02020603050405020304" pitchFamily="18" charset="0"/>
                <a:ea typeface="Times New Roman" panose="02020603050405020304" pitchFamily="18" charset="0"/>
                <a:cs typeface="Times New Roman" panose="02020603050405020304" pitchFamily="18" charset="0"/>
              </a:rPr>
              <a:t>En el tipo, después que el sumo sacerdote hubiere colocado los pecados de Israel sobre la cabeza del chivo expiatorio, él se quitaba las vestiduras usadas mientras oficiaba como sumo sacerdote en el santuario, y se colocaba otras vestiduras, y empezaba una obra en el atrio. Él tenía los cuerpos de los animales cuya sangre había sido llevada al santuario llevados fuera del campamento y quemados. Al terminar el día, lo único que se podía ver de las ofrendas de pecado era ceniza.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44485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67D9F9-8513-C593-868A-CDFB00C70AE7}"/>
              </a:ext>
            </a:extLst>
          </p:cNvPr>
          <p:cNvSpPr txBox="1"/>
          <p:nvPr/>
        </p:nvSpPr>
        <p:spPr>
          <a:xfrm>
            <a:off x="2147965" y="919434"/>
            <a:ext cx="9094658" cy="4465133"/>
          </a:xfrm>
          <a:prstGeom prst="rect">
            <a:avLst/>
          </a:prstGeom>
          <a:noFill/>
        </p:spPr>
        <p:txBody>
          <a:bodyPr wrap="square">
            <a:spAutoFit/>
          </a:bodyPr>
          <a:lstStyle/>
          <a:p>
            <a:pPr marL="0" marR="0" algn="just">
              <a:lnSpc>
                <a:spcPct val="150000"/>
              </a:lnSpc>
              <a:spcAft>
                <a:spcPts val="800"/>
              </a:spcAft>
            </a:pPr>
            <a:r>
              <a:rPr lang="es-DO" sz="2400" dirty="0">
                <a:effectLst/>
                <a:latin typeface="Times New Roman" panose="02020603050405020304" pitchFamily="18" charset="0"/>
                <a:ea typeface="Times New Roman" panose="02020603050405020304" pitchFamily="18" charset="0"/>
                <a:cs typeface="Times New Roman" panose="02020603050405020304" pitchFamily="18" charset="0"/>
              </a:rPr>
              <a:t>Nuestro Sumo Sacerdote se quita sus vestiduras sacerdotales, y vestido como Rey de reyes Él sale adelante como un poderoso Conquistador para “recoger de su reino a todos los que sirven de tropiezo, y a los que hacen iniquidad, y los echarán en el horno de fuego” </a:t>
            </a:r>
            <a:r>
              <a:rPr lang="es-DO" sz="2400" b="1" dirty="0">
                <a:effectLst/>
                <a:latin typeface="Times New Roman" panose="02020603050405020304" pitchFamily="18" charset="0"/>
                <a:ea typeface="Times New Roman" panose="02020603050405020304" pitchFamily="18" charset="0"/>
                <a:cs typeface="Times New Roman" panose="02020603050405020304" pitchFamily="18" charset="0"/>
              </a:rPr>
              <a:t>Mateo 13:41-42</a:t>
            </a:r>
            <a:r>
              <a:rPr lang="es-DO" sz="2400" dirty="0">
                <a:effectLst/>
                <a:latin typeface="Times New Roman" panose="02020603050405020304" pitchFamily="18" charset="0"/>
                <a:ea typeface="Times New Roman" panose="02020603050405020304" pitchFamily="18" charset="0"/>
                <a:cs typeface="Times New Roman" panose="02020603050405020304" pitchFamily="18" charset="0"/>
              </a:rPr>
              <a:t>. Cristo viene para poner orden en la corte </a:t>
            </a:r>
            <a:r>
              <a:rPr lang="es-DO" sz="2400" dirty="0" err="1">
                <a:effectLst/>
                <a:latin typeface="Times New Roman" panose="02020603050405020304" pitchFamily="18" charset="0"/>
                <a:ea typeface="Times New Roman" panose="02020603050405020304" pitchFamily="18" charset="0"/>
                <a:cs typeface="Times New Roman" panose="02020603050405020304" pitchFamily="18" charset="0"/>
              </a:rPr>
              <a:t>antitípica</a:t>
            </a:r>
            <a:r>
              <a:rPr lang="es-DO" sz="2400" dirty="0">
                <a:effectLst/>
                <a:latin typeface="Times New Roman" panose="02020603050405020304" pitchFamily="18" charset="0"/>
                <a:ea typeface="Times New Roman" panose="02020603050405020304" pitchFamily="18" charset="0"/>
                <a:cs typeface="Times New Roman" panose="02020603050405020304" pitchFamily="18" charset="0"/>
              </a:rPr>
              <a:t> – esta tierra; y cuando termine el gran día </a:t>
            </a:r>
            <a:r>
              <a:rPr lang="es-DO" sz="2400" dirty="0" err="1">
                <a:effectLst/>
                <a:latin typeface="Times New Roman" panose="02020603050405020304" pitchFamily="18" charset="0"/>
                <a:ea typeface="Times New Roman" panose="02020603050405020304" pitchFamily="18" charset="0"/>
                <a:cs typeface="Times New Roman" panose="02020603050405020304" pitchFamily="18" charset="0"/>
              </a:rPr>
              <a:t>antitípico</a:t>
            </a:r>
            <a:r>
              <a:rPr lang="es-DO" sz="2400" dirty="0">
                <a:effectLst/>
                <a:latin typeface="Times New Roman" panose="02020603050405020304" pitchFamily="18" charset="0"/>
                <a:ea typeface="Times New Roman" panose="02020603050405020304" pitchFamily="18" charset="0"/>
                <a:cs typeface="Times New Roman" panose="02020603050405020304" pitchFamily="18" charset="0"/>
              </a:rPr>
              <a:t> de la expiación, no quedará cosa alguna que de alguna manera sea un recordatorio del pecado, excepto las cenizas bajo los pies de los justos. </a:t>
            </a:r>
            <a:r>
              <a:rPr lang="es-DO" sz="2400" b="1" dirty="0">
                <a:effectLst/>
                <a:latin typeface="Times New Roman" panose="02020603050405020304" pitchFamily="18" charset="0"/>
                <a:ea typeface="Times New Roman" panose="02020603050405020304" pitchFamily="18" charset="0"/>
                <a:cs typeface="Times New Roman" panose="02020603050405020304" pitchFamily="18" charset="0"/>
              </a:rPr>
              <a:t>Malaquías 4:3</a:t>
            </a:r>
            <a:r>
              <a:rPr lang="es-DO"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299897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115586851"/>
              </p:ext>
            </p:extLst>
          </p:nvPr>
        </p:nvGraphicFramePr>
        <p:xfrm>
          <a:off x="1147690" y="315557"/>
          <a:ext cx="9177996" cy="5599908"/>
        </p:xfrm>
        <a:graphic>
          <a:graphicData uri="http://schemas.openxmlformats.org/drawingml/2006/table">
            <a:tbl>
              <a:tblPr>
                <a:tableStyleId>{8FD4443E-F989-4FC4-A0C8-D5A2AF1F390B}</a:tableStyleId>
              </a:tblPr>
              <a:tblGrid>
                <a:gridCol w="4310575">
                  <a:extLst>
                    <a:ext uri="{9D8B030D-6E8A-4147-A177-3AD203B41FA5}">
                      <a16:colId xmlns:a16="http://schemas.microsoft.com/office/drawing/2014/main" val="20000"/>
                    </a:ext>
                  </a:extLst>
                </a:gridCol>
                <a:gridCol w="4867421">
                  <a:extLst>
                    <a:ext uri="{9D8B030D-6E8A-4147-A177-3AD203B41FA5}">
                      <a16:colId xmlns:a16="http://schemas.microsoft.com/office/drawing/2014/main" val="20001"/>
                    </a:ext>
                  </a:extLst>
                </a:gridCol>
              </a:tblGrid>
              <a:tr h="753588">
                <a:tc>
                  <a:txBody>
                    <a:bodyPr/>
                    <a:lstStyle/>
                    <a:p>
                      <a:r>
                        <a:rPr lang="es-DO" sz="2500" b="1" dirty="0"/>
                        <a:t>Tipo (Antiguo Testamento)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r>
                        <a:rPr lang="es-DO" sz="2500" b="1" dirty="0" err="1"/>
                        <a:t>Antitipo</a:t>
                      </a:r>
                      <a:r>
                        <a:rPr lang="es-DO" sz="2500" b="1" dirty="0"/>
                        <a:t> (Nuevo Testamento)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0"/>
                  </a:ext>
                </a:extLst>
              </a:tr>
              <a:tr h="1166101">
                <a:tc>
                  <a:txBody>
                    <a:bodyPr/>
                    <a:lstStyle/>
                    <a:p>
                      <a:r>
                        <a:rPr lang="es-MX" sz="2500" dirty="0"/>
                        <a:t>Lev. 16:29, 30. El décimo día del séptimo mes el santuario era purificado.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2500" dirty="0"/>
                        <a:t>Dan. 8:14. "Hasta dos mil trescientas tardes y mañanas; luego el santuario será purificado".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65859">
                <a:tc>
                  <a:txBody>
                    <a:bodyPr/>
                    <a:lstStyle/>
                    <a:p>
                      <a:r>
                        <a:rPr lang="es-MX" sz="2500" dirty="0"/>
                        <a:t>Lev. 16:15-19. El santuario era purificado, y los pecados eliminados por la sangre del macho cabrío del Señor, al final del servicio del año.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2500"/>
                        <a:t>Hechos 3:19, 20. Los pecados serán borrados de los registros celestiales cerca del final de la obra de Cristo como sumo sacerdote.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66101">
                <a:tc>
                  <a:txBody>
                    <a:bodyPr/>
                    <a:lstStyle/>
                    <a:p>
                      <a:r>
                        <a:rPr lang="es-MX" sz="2500"/>
                        <a:t>Lev. 16:2. La presencia de Dios estaba en el lugar santísimo en 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2500" dirty="0"/>
                        <a:t>Dan. 7:9, 10. El Padre entra en el lugar santísimo del santuario celestial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87037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nvGraphicFramePr>
        <p:xfrm>
          <a:off x="697522" y="723522"/>
          <a:ext cx="10515600" cy="5815203"/>
        </p:xfrm>
        <a:graphic>
          <a:graphicData uri="http://schemas.openxmlformats.org/drawingml/2006/table">
            <a:tbl>
              <a:tblPr firstRow="1">
                <a:tableStyleId>{327F97BB-C833-4FB7-BDE5-3F7075034690}</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0">
                <a:tc>
                  <a:txBody>
                    <a:bodyPr/>
                    <a:lstStyle/>
                    <a:p>
                      <a:pPr marL="0" algn="just" defTabSz="914400" rtl="0" eaLnBrk="1" latinLnBrk="0" hangingPunct="1">
                        <a:lnSpc>
                          <a:spcPct val="150000"/>
                        </a:lnSpc>
                      </a:pPr>
                      <a:r>
                        <a:rPr lang="es-MX" sz="2500" b="0" kern="1200" dirty="0"/>
                        <a:t>Lev. 16:4-6. El sumo sacerdote hizo una preparación especial para entrar en el compartimento más sagrado.</a:t>
                      </a:r>
                      <a:endParaRPr lang="es-MX" sz="25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latinLnBrk="0" hangingPunct="1">
                        <a:lnSpc>
                          <a:spcPct val="150000"/>
                        </a:lnSpc>
                      </a:pPr>
                      <a:r>
                        <a:rPr lang="es-MX" sz="2500" b="0" kern="1200"/>
                        <a:t>Dan. 7:13, 14. Cristo es llevado al compartimento más sagrado por los ángeles del cielo.</a:t>
                      </a:r>
                      <a:endParaRPr lang="es-MX" sz="2500" b="0" kern="120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algn="just" defTabSz="914400" rtl="0" eaLnBrk="1" latinLnBrk="0" hangingPunct="1">
                        <a:lnSpc>
                          <a:spcPct val="150000"/>
                        </a:lnSpc>
                      </a:pPr>
                      <a:r>
                        <a:rPr lang="es-MX" sz="2500" b="0" kern="1200"/>
                        <a:t>Ex. 28:9-21. El sumo sacerdote llevaba los nombres de Israel sobre su corazón y sobre sus hombros cuando entraba en el lugar santísimo.</a:t>
                      </a:r>
                      <a:endParaRPr lang="es-MX" sz="2500" b="0" kern="120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latinLnBrk="0" hangingPunct="1">
                        <a:lnSpc>
                          <a:spcPct val="150000"/>
                        </a:lnSpc>
                      </a:pPr>
                      <a:r>
                        <a:rPr lang="es-MX" sz="2500" b="0" kern="1200" dirty="0" err="1"/>
                        <a:t>Apoc</a:t>
                      </a:r>
                      <a:r>
                        <a:rPr lang="es-MX" sz="2500" b="0" kern="1200" dirty="0"/>
                        <a:t>. 3:5. Cristo conoce cada nombre y confiesa los nombres de los vencedores ante el Padre y los ángeles.</a:t>
                      </a:r>
                      <a:endParaRPr lang="es-MX" sz="25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algn="just" defTabSz="914400" rtl="0" eaLnBrk="1" latinLnBrk="0" hangingPunct="1">
                        <a:lnSpc>
                          <a:spcPct val="150000"/>
                        </a:lnSpc>
                      </a:pPr>
                      <a:r>
                        <a:rPr lang="es-MX" sz="2500" b="0" kern="1200"/>
                        <a:t>Lev. 16:30. Cuando salía del santuario...</a:t>
                      </a:r>
                      <a:endParaRPr lang="es-MX" sz="25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latinLnBrk="0" hangingPunct="1">
                        <a:lnSpc>
                          <a:spcPct val="150000"/>
                        </a:lnSpc>
                      </a:pPr>
                      <a:r>
                        <a:rPr lang="es-DO" sz="2500" b="0" kern="1200" dirty="0"/>
                        <a:t>Dan. 20:11, 12. ...del santuario celestial.</a:t>
                      </a:r>
                      <a:endParaRPr lang="es-DO" sz="25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96992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nvGraphicFramePr>
        <p:xfrm>
          <a:off x="824132" y="618979"/>
          <a:ext cx="10528496" cy="5815203"/>
        </p:xfrm>
        <a:graphic>
          <a:graphicData uri="http://schemas.openxmlformats.org/drawingml/2006/table">
            <a:tbl>
              <a:tblPr>
                <a:tableStyleId>{327F97BB-C833-4FB7-BDE5-3F7075034690}</a:tableStyleId>
              </a:tblPr>
              <a:tblGrid>
                <a:gridCol w="5264248">
                  <a:extLst>
                    <a:ext uri="{9D8B030D-6E8A-4147-A177-3AD203B41FA5}">
                      <a16:colId xmlns:a16="http://schemas.microsoft.com/office/drawing/2014/main" val="20000"/>
                    </a:ext>
                  </a:extLst>
                </a:gridCol>
                <a:gridCol w="5264248">
                  <a:extLst>
                    <a:ext uri="{9D8B030D-6E8A-4147-A177-3AD203B41FA5}">
                      <a16:colId xmlns:a16="http://schemas.microsoft.com/office/drawing/2014/main" val="20001"/>
                    </a:ext>
                  </a:extLst>
                </a:gridCol>
              </a:tblGrid>
              <a:tr h="1312985">
                <a:tc>
                  <a:txBody>
                    <a:bodyPr/>
                    <a:lstStyle/>
                    <a:p>
                      <a:pPr marL="0" algn="just" defTabSz="914400" rtl="0" eaLnBrk="1" latinLnBrk="0" hangingPunct="1">
                        <a:lnSpc>
                          <a:spcPct val="150000"/>
                        </a:lnSpc>
                      </a:pPr>
                      <a:r>
                        <a:rPr lang="es-MX" sz="2500" kern="1200" dirty="0"/>
                        <a:t>Lev. 16:4-6. El sumo sacerdote hizo una preparación especial para entrar en el compartimento más sagrado.</a:t>
                      </a:r>
                      <a:endParaRPr lang="es-MX" sz="25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latinLnBrk="0" hangingPunct="1">
                        <a:lnSpc>
                          <a:spcPct val="150000"/>
                        </a:lnSpc>
                      </a:pPr>
                      <a:r>
                        <a:rPr lang="es-MX" sz="2500" kern="1200"/>
                        <a:t>Dan. 7:13, 14. Cristo es llevado al compartimento más sagrado por los ángeles del cielo.</a:t>
                      </a:r>
                      <a:endParaRPr lang="es-MX" sz="2500" b="0" kern="120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12985">
                <a:tc>
                  <a:txBody>
                    <a:bodyPr/>
                    <a:lstStyle/>
                    <a:p>
                      <a:pPr marL="0" algn="just" defTabSz="914400" rtl="0" eaLnBrk="1" latinLnBrk="0" hangingPunct="1">
                        <a:lnSpc>
                          <a:spcPct val="150000"/>
                        </a:lnSpc>
                      </a:pPr>
                      <a:r>
                        <a:rPr lang="es-MX" sz="2500" kern="1200"/>
                        <a:t>Ex. 28:9-21. El sumo sacerdote llevaba los nombres de Israel sobre su corazón y sobre sus hombros cuando entraba en el lugar santísimo.</a:t>
                      </a:r>
                      <a:endParaRPr lang="es-MX" sz="2500" b="0" kern="120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latinLnBrk="0" hangingPunct="1">
                        <a:lnSpc>
                          <a:spcPct val="150000"/>
                        </a:lnSpc>
                      </a:pPr>
                      <a:r>
                        <a:rPr lang="es-MX" sz="2500" kern="1200" dirty="0" err="1"/>
                        <a:t>Apoc</a:t>
                      </a:r>
                      <a:r>
                        <a:rPr lang="es-MX" sz="2500" kern="1200" dirty="0"/>
                        <a:t>. 3:5. Cristo conoce cada nombre y confiesa los nombres de los vencedores ante el Padre y los ángeles.</a:t>
                      </a:r>
                      <a:endParaRPr lang="es-MX" sz="25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25193">
                <a:tc>
                  <a:txBody>
                    <a:bodyPr/>
                    <a:lstStyle/>
                    <a:p>
                      <a:pPr marL="0" algn="just" defTabSz="914400" rtl="0" eaLnBrk="1" latinLnBrk="0" hangingPunct="1">
                        <a:lnSpc>
                          <a:spcPct val="150000"/>
                        </a:lnSpc>
                      </a:pPr>
                      <a:r>
                        <a:rPr lang="es-MX" sz="2500" kern="1200"/>
                        <a:t>Lev. 16:30. Cuando salía del santuario...</a:t>
                      </a:r>
                      <a:endParaRPr lang="es-MX" sz="2500" b="0" kern="120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latinLnBrk="0" hangingPunct="1">
                        <a:lnSpc>
                          <a:spcPct val="150000"/>
                        </a:lnSpc>
                      </a:pPr>
                      <a:r>
                        <a:rPr lang="es-DO" sz="2500" kern="1200" dirty="0"/>
                        <a:t>Dan. 20:11, 12. ...del santuario celestial.</a:t>
                      </a:r>
                      <a:endParaRPr lang="es-DO" sz="25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31162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alpha val="100000"/>
          </a:srgbClr>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flat">
            <a:noFill/>
            <a:miter/>
          </a:ln>
          <a:effectLst/>
        </p:spPr>
        <p:txBody>
          <a:bodyPr vert="horz" wrap="square" lIns="91440" tIns="45720" rIns="91440" bIns="45720" rtlCol="0" anchor="ctr"/>
          <a:lstStyle/>
          <a:p>
            <a:pPr algn="ctr"/>
            <a:endParaRPr kumimoji="1" lang="zh-CN" altLang="en-US"/>
          </a:p>
        </p:txBody>
      </p:sp>
      <p:pic>
        <p:nvPicPr>
          <p:cNvPr id="3" name="Imagen 2"/>
          <p:cNvPicPr>
            <a:picLocks noChangeAspect="1"/>
          </p:cNvPicPr>
          <p:nvPr/>
        </p:nvPicPr>
        <p:blipFill>
          <a:blip r:embed="rId2">
            <a:alphaModFix/>
          </a:blip>
          <a:srcRect l="762" t="13072" r="762" b="13072"/>
          <a:stretch>
            <a:fillRect/>
          </a:stretch>
        </p:blipFill>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a:noFill/>
          <a:ln>
            <a:noFill/>
          </a:ln>
        </p:spPr>
      </p:pic>
      <p:sp>
        <p:nvSpPr>
          <p:cNvPr id="4" name="标题 1"/>
          <p:cNvSpPr txBox="1"/>
          <p:nvPr/>
        </p:nvSpPr>
        <p:spPr>
          <a:xfrm>
            <a:off x="0" y="0"/>
            <a:ext cx="12192000" cy="6858000"/>
          </a:xfrm>
          <a:prstGeom prst="rect">
            <a:avLst/>
          </a:prstGeom>
          <a:solidFill>
            <a:schemeClr val="accent1">
              <a:lumMod val="20000"/>
              <a:lumOff val="80000"/>
              <a:alpha val="75000"/>
            </a:schemeClr>
          </a:solidFill>
          <a:ln w="12700" cap="flat">
            <a:noFill/>
            <a:miter/>
          </a:ln>
          <a:effectLst/>
        </p:spPr>
        <p:txBody>
          <a:bodyPr vert="horz" wrap="square" lIns="91440" tIns="45720" rIns="91440" bIns="45720" rtlCol="0" anchor="ctr"/>
          <a:lstStyle/>
          <a:p>
            <a:pPr algn="ctr"/>
            <a:endParaRPr kumimoji="1" lang="zh-CN" altLang="en-US"/>
          </a:p>
        </p:txBody>
      </p:sp>
      <p:sp>
        <p:nvSpPr>
          <p:cNvPr id="5" name="标题 1"/>
          <p:cNvSpPr txBox="1"/>
          <p:nvPr/>
        </p:nvSpPr>
        <p:spPr>
          <a:xfrm>
            <a:off x="7805814" y="4017705"/>
            <a:ext cx="4386186" cy="2209066"/>
          </a:xfrm>
          <a:prstGeom prst="rect">
            <a:avLst/>
          </a:prstGeom>
          <a:gradFill>
            <a:gsLst>
              <a:gs pos="0">
                <a:schemeClr val="accent1">
                  <a:lumMod val="40000"/>
                  <a:lumOff val="60000"/>
                </a:schemeClr>
              </a:gs>
              <a:gs pos="100000">
                <a:schemeClr val="accent1"/>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6" name="标题 1"/>
          <p:cNvSpPr txBox="1"/>
          <p:nvPr/>
        </p:nvSpPr>
        <p:spPr>
          <a:xfrm>
            <a:off x="580167" y="1949418"/>
            <a:ext cx="1607458" cy="1399101"/>
          </a:xfrm>
          <a:prstGeom prst="rect">
            <a:avLst/>
          </a:prstGeom>
          <a:gradFill>
            <a:gsLst>
              <a:gs pos="0">
                <a:schemeClr val="accent1">
                  <a:lumMod val="40000"/>
                  <a:lumOff val="60000"/>
                </a:schemeClr>
              </a:gs>
              <a:gs pos="100000">
                <a:schemeClr val="accent1"/>
              </a:gs>
            </a:gsLst>
            <a:lin ang="10800000" scaled="0"/>
          </a:gra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a:off x="-2271486" y="268514"/>
            <a:ext cx="182880" cy="345440"/>
          </a:xfrm>
          <a:prstGeom prst="rect">
            <a:avLst/>
          </a:prstGeom>
          <a:noFill/>
          <a:ln>
            <a:noFill/>
          </a:ln>
        </p:spPr>
        <p:txBody>
          <a:bodyPr vert="horz" wrap="none" lIns="91440" tIns="45720" rIns="91440" bIns="45720" rtlCol="0" anchor="t">
            <a:spAutoFit/>
          </a:bodyPr>
          <a:lstStyle/>
          <a:p>
            <a:pPr algn="l"/>
            <a:endParaRPr kumimoji="1" lang="zh-CN" altLang="en-US"/>
          </a:p>
        </p:txBody>
      </p:sp>
      <p:sp>
        <p:nvSpPr>
          <p:cNvPr id="8" name="标题 1"/>
          <p:cNvSpPr txBox="1"/>
          <p:nvPr/>
        </p:nvSpPr>
        <p:spPr>
          <a:xfrm>
            <a:off x="1213757" y="2342244"/>
            <a:ext cx="9764486" cy="2959549"/>
          </a:xfrm>
          <a:prstGeom prst="roundRect">
            <a:avLst>
              <a:gd name="adj" fmla="val 3439"/>
            </a:avLst>
          </a:prstGeom>
          <a:solidFill>
            <a:schemeClr val="bg1"/>
          </a:solidFill>
          <a:ln w="12700" cap="flat">
            <a:noFill/>
            <a:miter/>
          </a:ln>
          <a:effectLst>
            <a:outerShdw blurRad="317500" sx="102000" sy="102000" algn="ctr" rotWithShape="0">
              <a:srgbClr val="000000">
                <a:alpha val="5000"/>
              </a:srgbClr>
            </a:outerShdw>
          </a:effectLst>
        </p:spPr>
        <p:txBody>
          <a:bodyPr vert="horz" wrap="square" lIns="91440" tIns="45720" rIns="91440" bIns="45720" rtlCol="0" anchor="ctr"/>
          <a:lstStyle/>
          <a:p>
            <a:pPr algn="ctr"/>
            <a:endParaRPr kumimoji="1" lang="zh-CN" altLang="en-US"/>
          </a:p>
        </p:txBody>
      </p:sp>
      <p:sp>
        <p:nvSpPr>
          <p:cNvPr id="9" name="标题 1"/>
          <p:cNvSpPr txBox="1"/>
          <p:nvPr/>
        </p:nvSpPr>
        <p:spPr>
          <a:xfrm>
            <a:off x="5396447" y="1638983"/>
            <a:ext cx="1399106" cy="1399101"/>
          </a:xfrm>
          <a:prstGeom prst="roundRect">
            <a:avLst/>
          </a:prstGeom>
          <a:solidFill>
            <a:schemeClr val="accent1"/>
          </a:solidFill>
          <a:ln w="12700" cap="sq">
            <a:solidFill>
              <a:schemeClr val="bg1"/>
            </a:solidFill>
            <a:miter/>
          </a:ln>
        </p:spPr>
        <p:txBody>
          <a:bodyPr vert="horz" wrap="square" lIns="91440" tIns="45720" rIns="91440" bIns="45720" rtlCol="0" anchor="ctr"/>
          <a:lstStyle/>
          <a:p>
            <a:pPr algn="ctr"/>
            <a:endParaRPr kumimoji="1" lang="zh-CN" altLang="en-US"/>
          </a:p>
        </p:txBody>
      </p:sp>
      <p:sp>
        <p:nvSpPr>
          <p:cNvPr id="10" name="标题 1"/>
          <p:cNvSpPr txBox="1"/>
          <p:nvPr/>
        </p:nvSpPr>
        <p:spPr>
          <a:xfrm>
            <a:off x="5364981" y="1390451"/>
            <a:ext cx="1462038" cy="1896164"/>
          </a:xfrm>
          <a:prstGeom prst="rect">
            <a:avLst/>
          </a:prstGeom>
          <a:noFill/>
          <a:ln>
            <a:noFill/>
          </a:ln>
        </p:spPr>
        <p:txBody>
          <a:bodyPr vert="horz" wrap="square" lIns="0" tIns="0" rIns="0" bIns="0" rtlCol="0" anchor="ctr"/>
          <a:lstStyle/>
          <a:p>
            <a:pPr algn="ctr"/>
            <a:r>
              <a:rPr kumimoji="1" lang="en-US" altLang="zh-CN" sz="7200">
                <a:ln w="12700">
                  <a:noFill/>
                </a:ln>
                <a:solidFill>
                  <a:srgbClr val="FFFFFF">
                    <a:alpha val="100000"/>
                  </a:srgbClr>
                </a:solidFill>
                <a:latin typeface="Poetsen One"/>
                <a:ea typeface="Poetsen One"/>
                <a:cs typeface="Poetsen One"/>
              </a:rPr>
              <a:t> 01</a:t>
            </a:r>
            <a:endParaRPr kumimoji="1" lang="zh-CN" altLang="en-US"/>
          </a:p>
        </p:txBody>
      </p:sp>
      <p:sp>
        <p:nvSpPr>
          <p:cNvPr id="11" name="标题 1"/>
          <p:cNvSpPr txBox="1"/>
          <p:nvPr/>
        </p:nvSpPr>
        <p:spPr>
          <a:xfrm>
            <a:off x="1606167" y="3102974"/>
            <a:ext cx="8979666" cy="2095192"/>
          </a:xfrm>
          <a:prstGeom prst="rect">
            <a:avLst/>
          </a:prstGeom>
          <a:noFill/>
          <a:ln>
            <a:noFill/>
          </a:ln>
        </p:spPr>
        <p:txBody>
          <a:bodyPr vert="horz" wrap="square" lIns="0" tIns="0" rIns="0" bIns="0" rtlCol="0" anchor="ctr"/>
          <a:lstStyle/>
          <a:p>
            <a:pPr algn="ctr"/>
            <a:r>
              <a:rPr kumimoji="1" lang="en-US" altLang="zh-CN" sz="3200">
                <a:ln w="12700">
                  <a:noFill/>
                </a:ln>
                <a:solidFill>
                  <a:srgbClr val="262626">
                    <a:alpha val="100000"/>
                  </a:srgbClr>
                </a:solidFill>
                <a:latin typeface="poppins-bold"/>
                <a:ea typeface="poppins-bold"/>
                <a:cs typeface="poppins-bold"/>
              </a:rPr>
              <a:t>Introducción</a:t>
            </a:r>
            <a:endParaRPr kumimoji="1"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nvGraphicFramePr>
        <p:xfrm>
          <a:off x="908538" y="347212"/>
          <a:ext cx="10515600" cy="5781802"/>
        </p:xfrm>
        <a:graphic>
          <a:graphicData uri="http://schemas.openxmlformats.org/drawingml/2006/table">
            <a:tbl>
              <a:tblPr>
                <a:tableStyleId>{327F97BB-C833-4FB7-BDE5-3F7075034690}</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0">
                <a:tc>
                  <a:txBody>
                    <a:bodyPr/>
                    <a:lstStyle/>
                    <a:p>
                      <a:pPr marL="0" algn="l" defTabSz="914400" rtl="0" eaLnBrk="1" latinLnBrk="0" hangingPunct="1">
                        <a:lnSpc>
                          <a:spcPct val="150000"/>
                        </a:lnSpc>
                      </a:pPr>
                      <a:r>
                        <a:rPr lang="es-MX" sz="2500" kern="1200" dirty="0"/>
                        <a:t>Levítico 16:23. El sumo sacerdote dejaba la túnica que usaba oficiando en el lugar santísimo del santuario, y se ponía otras vestiduras.</a:t>
                      </a:r>
                      <a:endParaRPr lang="es-MX" sz="250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50000"/>
                        </a:lnSpc>
                      </a:pPr>
                      <a:r>
                        <a:rPr lang="es-MX" sz="2500" kern="1200" dirty="0"/>
                        <a:t>Apocalipsis 19:11-16. Cristo se despoja de sus ropas sacerdotales y viene a la tierra como Rey de reyes y Señor de señores.</a:t>
                      </a:r>
                      <a:endParaRPr lang="es-MX" sz="250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algn="l" defTabSz="914400" rtl="0" eaLnBrk="1" latinLnBrk="0" hangingPunct="1">
                        <a:lnSpc>
                          <a:spcPct val="150000"/>
                        </a:lnSpc>
                      </a:pPr>
                      <a:r>
                        <a:rPr lang="es-MX" sz="2500" kern="1200"/>
                        <a:t>Levítico 16:27. Los cuerpos de los sacrificios eran llevados fuera del campamento y quemados, y solo quedaban las cenizas como recuerdo del pecado.</a:t>
                      </a:r>
                      <a:endParaRPr lang="es-MX" sz="2500" kern="120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50000"/>
                        </a:lnSpc>
                      </a:pPr>
                      <a:r>
                        <a:rPr lang="es-MX" sz="2500" kern="1200" dirty="0"/>
                        <a:t>Mateo 13:41-43; Malaquías 4:1-3. Cristo "recogerá de su reino a todos los que delinquen y a los que hacen iniquidad", y serán quemados en los fuegos del último día. Solo quedarán las cenizas.</a:t>
                      </a:r>
                      <a:endParaRPr lang="es-MX" sz="250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5523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flat">
            <a:noFill/>
            <a:miter/>
          </a:ln>
          <a:effectLst/>
        </p:spPr>
        <p:txBody>
          <a:bodyPr vert="horz" wrap="square" lIns="91440" tIns="45720" rIns="91440" bIns="45720" rtlCol="0" anchor="ctr"/>
          <a:lstStyle/>
          <a:p>
            <a:pPr algn="ctr"/>
            <a:endParaRPr kumimoji="1" lang="zh-CN" altLang="en-US"/>
          </a:p>
        </p:txBody>
      </p:sp>
      <p:pic>
        <p:nvPicPr>
          <p:cNvPr id="3" name="Imagen 2"/>
          <p:cNvPicPr>
            <a:picLocks noChangeAspect="1"/>
          </p:cNvPicPr>
          <p:nvPr/>
        </p:nvPicPr>
        <p:blipFill>
          <a:blip r:embed="rId2">
            <a:alphaModFix/>
          </a:blip>
          <a:srcRect l="762" t="13072" r="762" b="13072"/>
          <a:stretch>
            <a:fillRect/>
          </a:stretch>
        </p:blipFill>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a:noFill/>
          <a:ln>
            <a:noFill/>
          </a:ln>
        </p:spPr>
      </p:pic>
      <p:sp>
        <p:nvSpPr>
          <p:cNvPr id="4" name="标题 1"/>
          <p:cNvSpPr txBox="1"/>
          <p:nvPr/>
        </p:nvSpPr>
        <p:spPr>
          <a:xfrm>
            <a:off x="-4854" y="-39688"/>
            <a:ext cx="12192000" cy="6858000"/>
          </a:xfrm>
          <a:prstGeom prst="rect">
            <a:avLst/>
          </a:prstGeom>
          <a:solidFill>
            <a:schemeClr val="accent1">
              <a:lumMod val="20000"/>
              <a:lumOff val="80000"/>
              <a:alpha val="75000"/>
            </a:schemeClr>
          </a:solidFill>
          <a:ln w="12700" cap="flat">
            <a:noFill/>
            <a:miter/>
          </a:ln>
          <a:effectLst/>
        </p:spPr>
        <p:txBody>
          <a:bodyPr vert="horz" wrap="square" lIns="91440" tIns="45720" rIns="91440" bIns="45720" rtlCol="0" anchor="ctr"/>
          <a:lstStyle/>
          <a:p>
            <a:pPr algn="ctr"/>
            <a:endParaRPr kumimoji="1" lang="zh-CN" altLang="en-US"/>
          </a:p>
        </p:txBody>
      </p:sp>
      <p:sp>
        <p:nvSpPr>
          <p:cNvPr id="5" name="标题 1"/>
          <p:cNvSpPr txBox="1"/>
          <p:nvPr/>
        </p:nvSpPr>
        <p:spPr>
          <a:xfrm>
            <a:off x="-2271486" y="268514"/>
            <a:ext cx="182880" cy="345440"/>
          </a:xfrm>
          <a:prstGeom prst="rect">
            <a:avLst/>
          </a:prstGeom>
          <a:noFill/>
          <a:ln>
            <a:noFill/>
          </a:ln>
        </p:spPr>
        <p:txBody>
          <a:bodyPr vert="horz" wrap="none" lIns="91440" tIns="45720" rIns="91440" bIns="45720" rtlCol="0" anchor="t">
            <a:spAutoFit/>
          </a:bodyPr>
          <a:lstStyle/>
          <a:p>
            <a:pPr algn="l"/>
            <a:endParaRPr kumimoji="1" lang="zh-CN" altLang="en-US"/>
          </a:p>
        </p:txBody>
      </p:sp>
      <p:sp>
        <p:nvSpPr>
          <p:cNvPr id="6" name="标题 1"/>
          <p:cNvSpPr txBox="1"/>
          <p:nvPr/>
        </p:nvSpPr>
        <p:spPr>
          <a:xfrm>
            <a:off x="0" y="4430076"/>
            <a:ext cx="12187146" cy="2427924"/>
          </a:xfrm>
          <a:custGeom>
            <a:avLst/>
            <a:gdLst>
              <a:gd name="connsiteX0" fmla="*/ 965225 w 12187146"/>
              <a:gd name="connsiteY0" fmla="*/ 0 h 2427924"/>
              <a:gd name="connsiteX1" fmla="*/ 11221921 w 12187146"/>
              <a:gd name="connsiteY1" fmla="*/ 0 h 2427924"/>
              <a:gd name="connsiteX2" fmla="*/ 12187146 w 12187146"/>
              <a:gd name="connsiteY2" fmla="*/ 965225 h 2427924"/>
              <a:gd name="connsiteX3" fmla="*/ 12187146 w 12187146"/>
              <a:gd name="connsiteY3" fmla="*/ 2427924 h 2427924"/>
              <a:gd name="connsiteX4" fmla="*/ 0 w 12187146"/>
              <a:gd name="connsiteY4" fmla="*/ 2427924 h 2427924"/>
              <a:gd name="connsiteX5" fmla="*/ 0 w 12187146"/>
              <a:gd name="connsiteY5" fmla="*/ 965225 h 2427924"/>
              <a:gd name="connsiteX6" fmla="*/ 965225 w 12187146"/>
              <a:gd name="connsiteY6" fmla="*/ 0 h 2427924"/>
            </a:gdLst>
            <a:ahLst/>
            <a:cxnLst/>
            <a:rect l="l" t="t" r="r" b="b"/>
            <a:pathLst>
              <a:path w="12187146" h="2427924">
                <a:moveTo>
                  <a:pt x="965225" y="0"/>
                </a:moveTo>
                <a:lnTo>
                  <a:pt x="11221921" y="0"/>
                </a:lnTo>
                <a:cubicBezTo>
                  <a:pt x="11755000" y="0"/>
                  <a:pt x="12187146" y="432146"/>
                  <a:pt x="12187146" y="965225"/>
                </a:cubicBezTo>
                <a:lnTo>
                  <a:pt x="12187146" y="2427924"/>
                </a:lnTo>
                <a:lnTo>
                  <a:pt x="0" y="2427924"/>
                </a:lnTo>
                <a:lnTo>
                  <a:pt x="0" y="965225"/>
                </a:lnTo>
                <a:cubicBezTo>
                  <a:pt x="0" y="432146"/>
                  <a:pt x="432146" y="0"/>
                  <a:pt x="965225" y="0"/>
                </a:cubicBezTo>
                <a:close/>
              </a:path>
            </a:pathLst>
          </a:custGeom>
          <a:solidFill>
            <a:srgbClr val="002060"/>
          </a:solidFill>
          <a:ln cap="sq">
            <a:noFill/>
            <a:prstDash val="solid"/>
            <a:miter/>
          </a:ln>
        </p:spPr>
        <p:txBody>
          <a:bodyPr vert="horz" wrap="square" lIns="91440" tIns="45720" rIns="91440" bIns="45720" rtlCol="0" anchor="ctr"/>
          <a:lstStyle/>
          <a:p>
            <a:pPr algn="ctr"/>
            <a:endParaRPr kumimoji="1" lang="zh-CN" altLang="en-US"/>
          </a:p>
        </p:txBody>
      </p:sp>
      <p:sp>
        <p:nvSpPr>
          <p:cNvPr id="7" name="标题 1"/>
          <p:cNvSpPr txBox="1"/>
          <p:nvPr/>
        </p:nvSpPr>
        <p:spPr>
          <a:xfrm>
            <a:off x="975046" y="4716254"/>
            <a:ext cx="2209631" cy="311655"/>
          </a:xfrm>
          <a:custGeom>
            <a:avLst/>
            <a:gdLst>
              <a:gd name="connsiteX0" fmla="*/ 0 w 3124199"/>
              <a:gd name="connsiteY0" fmla="*/ 0 h 523874"/>
              <a:gd name="connsiteX1" fmla="*/ 3124199 w 3124199"/>
              <a:gd name="connsiteY1" fmla="*/ 0 h 523874"/>
              <a:gd name="connsiteX2" fmla="*/ 3124199 w 3124199"/>
              <a:gd name="connsiteY2" fmla="*/ 295256 h 523874"/>
              <a:gd name="connsiteX3" fmla="*/ 2895581 w 3124199"/>
              <a:gd name="connsiteY3" fmla="*/ 523874 h 523874"/>
              <a:gd name="connsiteX4" fmla="*/ 228618 w 3124199"/>
              <a:gd name="connsiteY4" fmla="*/ 523874 h 523874"/>
              <a:gd name="connsiteX5" fmla="*/ 0 w 3124199"/>
              <a:gd name="connsiteY5" fmla="*/ 295256 h 523874"/>
              <a:gd name="connsiteX6" fmla="*/ 0 w 3124199"/>
              <a:gd name="connsiteY6" fmla="*/ 0 h 523874"/>
            </a:gdLst>
            <a:ahLst/>
            <a:cxnLst/>
            <a:rect l="l" t="t" r="r" b="b"/>
            <a:pathLst>
              <a:path w="3124199" h="523874">
                <a:moveTo>
                  <a:pt x="0" y="0"/>
                </a:moveTo>
                <a:lnTo>
                  <a:pt x="3124199" y="0"/>
                </a:lnTo>
                <a:lnTo>
                  <a:pt x="3124199" y="295256"/>
                </a:lnTo>
                <a:cubicBezTo>
                  <a:pt x="3124199" y="421518"/>
                  <a:pt x="3021843" y="523874"/>
                  <a:pt x="2895581" y="523874"/>
                </a:cubicBezTo>
                <a:lnTo>
                  <a:pt x="228618" y="523874"/>
                </a:lnTo>
                <a:cubicBezTo>
                  <a:pt x="102356" y="523874"/>
                  <a:pt x="0" y="421518"/>
                  <a:pt x="0" y="295256"/>
                </a:cubicBezTo>
                <a:lnTo>
                  <a:pt x="0" y="0"/>
                </a:lnTo>
                <a:close/>
              </a:path>
            </a:pathLst>
          </a:custGeom>
          <a:solidFill>
            <a:schemeClr val="bg1"/>
          </a:solidFill>
          <a:ln w="31750" cap="sq">
            <a:noFill/>
            <a:miter/>
          </a:ln>
        </p:spPr>
        <p:txBody>
          <a:bodyPr vert="horz" wrap="square" lIns="91440" tIns="45720" rIns="91440" bIns="45720" rtlCol="0" anchor="ctr"/>
          <a:lstStyle/>
          <a:p>
            <a:pPr algn="ctr"/>
            <a:endParaRPr kumimoji="1" lang="zh-CN" altLang="en-US"/>
          </a:p>
        </p:txBody>
      </p:sp>
      <p:sp>
        <p:nvSpPr>
          <p:cNvPr id="8" name="标题 1"/>
          <p:cNvSpPr txBox="1"/>
          <p:nvPr/>
        </p:nvSpPr>
        <p:spPr>
          <a:xfrm>
            <a:off x="3639367" y="4716254"/>
            <a:ext cx="2209631" cy="311655"/>
          </a:xfrm>
          <a:custGeom>
            <a:avLst/>
            <a:gdLst>
              <a:gd name="connsiteX0" fmla="*/ 0 w 3124199"/>
              <a:gd name="connsiteY0" fmla="*/ 0 h 523874"/>
              <a:gd name="connsiteX1" fmla="*/ 3124199 w 3124199"/>
              <a:gd name="connsiteY1" fmla="*/ 0 h 523874"/>
              <a:gd name="connsiteX2" fmla="*/ 3124199 w 3124199"/>
              <a:gd name="connsiteY2" fmla="*/ 295256 h 523874"/>
              <a:gd name="connsiteX3" fmla="*/ 2895581 w 3124199"/>
              <a:gd name="connsiteY3" fmla="*/ 523874 h 523874"/>
              <a:gd name="connsiteX4" fmla="*/ 228618 w 3124199"/>
              <a:gd name="connsiteY4" fmla="*/ 523874 h 523874"/>
              <a:gd name="connsiteX5" fmla="*/ 0 w 3124199"/>
              <a:gd name="connsiteY5" fmla="*/ 295256 h 523874"/>
              <a:gd name="connsiteX6" fmla="*/ 0 w 3124199"/>
              <a:gd name="connsiteY6" fmla="*/ 0 h 523874"/>
            </a:gdLst>
            <a:ahLst/>
            <a:cxnLst/>
            <a:rect l="l" t="t" r="r" b="b"/>
            <a:pathLst>
              <a:path w="3124199" h="523874">
                <a:moveTo>
                  <a:pt x="0" y="0"/>
                </a:moveTo>
                <a:lnTo>
                  <a:pt x="3124199" y="0"/>
                </a:lnTo>
                <a:lnTo>
                  <a:pt x="3124199" y="295256"/>
                </a:lnTo>
                <a:cubicBezTo>
                  <a:pt x="3124199" y="421518"/>
                  <a:pt x="3021843" y="523874"/>
                  <a:pt x="2895581" y="523874"/>
                </a:cubicBezTo>
                <a:lnTo>
                  <a:pt x="228618" y="523874"/>
                </a:lnTo>
                <a:cubicBezTo>
                  <a:pt x="102356" y="523874"/>
                  <a:pt x="0" y="421518"/>
                  <a:pt x="0" y="295256"/>
                </a:cubicBezTo>
                <a:lnTo>
                  <a:pt x="0" y="0"/>
                </a:lnTo>
                <a:close/>
              </a:path>
            </a:pathLst>
          </a:custGeom>
          <a:solidFill>
            <a:schemeClr val="bg1"/>
          </a:solidFill>
          <a:ln w="31750" cap="sq">
            <a:noFill/>
            <a:miter/>
          </a:ln>
        </p:spPr>
        <p:txBody>
          <a:bodyPr vert="horz" wrap="square" lIns="91440" tIns="45720" rIns="91440" bIns="45720" rtlCol="0" anchor="ctr"/>
          <a:lstStyle/>
          <a:p>
            <a:pPr algn="ctr"/>
            <a:endParaRPr kumimoji="1" lang="zh-CN" altLang="en-US"/>
          </a:p>
        </p:txBody>
      </p:sp>
      <p:sp>
        <p:nvSpPr>
          <p:cNvPr id="9" name="标题 1"/>
          <p:cNvSpPr txBox="1"/>
          <p:nvPr/>
        </p:nvSpPr>
        <p:spPr>
          <a:xfrm>
            <a:off x="6338494" y="4716254"/>
            <a:ext cx="2209631" cy="311655"/>
          </a:xfrm>
          <a:custGeom>
            <a:avLst/>
            <a:gdLst>
              <a:gd name="connsiteX0" fmla="*/ 0 w 3124199"/>
              <a:gd name="connsiteY0" fmla="*/ 0 h 523874"/>
              <a:gd name="connsiteX1" fmla="*/ 3124199 w 3124199"/>
              <a:gd name="connsiteY1" fmla="*/ 0 h 523874"/>
              <a:gd name="connsiteX2" fmla="*/ 3124199 w 3124199"/>
              <a:gd name="connsiteY2" fmla="*/ 295256 h 523874"/>
              <a:gd name="connsiteX3" fmla="*/ 2895581 w 3124199"/>
              <a:gd name="connsiteY3" fmla="*/ 523874 h 523874"/>
              <a:gd name="connsiteX4" fmla="*/ 228618 w 3124199"/>
              <a:gd name="connsiteY4" fmla="*/ 523874 h 523874"/>
              <a:gd name="connsiteX5" fmla="*/ 0 w 3124199"/>
              <a:gd name="connsiteY5" fmla="*/ 295256 h 523874"/>
              <a:gd name="connsiteX6" fmla="*/ 0 w 3124199"/>
              <a:gd name="connsiteY6" fmla="*/ 0 h 523874"/>
            </a:gdLst>
            <a:ahLst/>
            <a:cxnLst/>
            <a:rect l="l" t="t" r="r" b="b"/>
            <a:pathLst>
              <a:path w="3124199" h="523874">
                <a:moveTo>
                  <a:pt x="0" y="0"/>
                </a:moveTo>
                <a:lnTo>
                  <a:pt x="3124199" y="0"/>
                </a:lnTo>
                <a:lnTo>
                  <a:pt x="3124199" y="295256"/>
                </a:lnTo>
                <a:cubicBezTo>
                  <a:pt x="3124199" y="421518"/>
                  <a:pt x="3021843" y="523874"/>
                  <a:pt x="2895581" y="523874"/>
                </a:cubicBezTo>
                <a:lnTo>
                  <a:pt x="228618" y="523874"/>
                </a:lnTo>
                <a:cubicBezTo>
                  <a:pt x="102356" y="523874"/>
                  <a:pt x="0" y="421518"/>
                  <a:pt x="0" y="295256"/>
                </a:cubicBezTo>
                <a:lnTo>
                  <a:pt x="0" y="0"/>
                </a:lnTo>
                <a:close/>
              </a:path>
            </a:pathLst>
          </a:custGeom>
          <a:solidFill>
            <a:schemeClr val="bg1"/>
          </a:solidFill>
          <a:ln w="31750" cap="sq">
            <a:noFill/>
            <a:miter/>
          </a:ln>
        </p:spPr>
        <p:txBody>
          <a:bodyPr vert="horz" wrap="square" lIns="91440" tIns="45720" rIns="91440" bIns="45720" rtlCol="0" anchor="ctr"/>
          <a:lstStyle/>
          <a:p>
            <a:pPr algn="ctr"/>
            <a:endParaRPr kumimoji="1" lang="zh-CN" altLang="en-US"/>
          </a:p>
        </p:txBody>
      </p:sp>
      <p:sp>
        <p:nvSpPr>
          <p:cNvPr id="10" name="标题 1"/>
          <p:cNvSpPr txBox="1"/>
          <p:nvPr/>
        </p:nvSpPr>
        <p:spPr>
          <a:xfrm>
            <a:off x="869007" y="1508960"/>
            <a:ext cx="10267950" cy="522112"/>
          </a:xfrm>
          <a:prstGeom prst="rect">
            <a:avLst/>
          </a:prstGeom>
          <a:noFill/>
          <a:ln>
            <a:noFill/>
          </a:ln>
        </p:spPr>
        <p:txBody>
          <a:bodyPr vert="horz" wrap="square" lIns="0" tIns="0" rIns="0" bIns="0" rtlCol="0" anchor="b"/>
          <a:lstStyle/>
          <a:p>
            <a:pPr algn="ctr"/>
            <a:r>
              <a:rPr kumimoji="1" lang="en-US" altLang="zh-CN" sz="2400" dirty="0" err="1">
                <a:ln w="12700">
                  <a:noFill/>
                </a:ln>
                <a:solidFill>
                  <a:srgbClr val="262626">
                    <a:alpha val="100000"/>
                  </a:srgbClr>
                </a:solidFill>
                <a:latin typeface="poppins-bold"/>
                <a:ea typeface="poppins-bold"/>
                <a:cs typeface="poppins-bold"/>
              </a:rPr>
              <a:t>Lecciones</a:t>
            </a:r>
            <a:r>
              <a:rPr kumimoji="1" lang="en-US" altLang="zh-CN" sz="2400" dirty="0">
                <a:ln w="12700">
                  <a:noFill/>
                </a:ln>
                <a:solidFill>
                  <a:srgbClr val="262626">
                    <a:alpha val="100000"/>
                  </a:srgbClr>
                </a:solidFill>
                <a:latin typeface="poppins-bold"/>
                <a:ea typeface="poppins-bold"/>
                <a:cs typeface="poppins-bold"/>
              </a:rPr>
              <a:t> Clave</a:t>
            </a:r>
            <a:endParaRPr kumimoji="1" lang="zh-CN" altLang="en-US" sz="2800" dirty="0"/>
          </a:p>
        </p:txBody>
      </p:sp>
      <p:sp>
        <p:nvSpPr>
          <p:cNvPr id="11" name="标题 1"/>
          <p:cNvSpPr txBox="1"/>
          <p:nvPr/>
        </p:nvSpPr>
        <p:spPr>
          <a:xfrm>
            <a:off x="8985701" y="4716252"/>
            <a:ext cx="2209631" cy="311655"/>
          </a:xfrm>
          <a:custGeom>
            <a:avLst/>
            <a:gdLst>
              <a:gd name="connsiteX0" fmla="*/ 0 w 3124199"/>
              <a:gd name="connsiteY0" fmla="*/ 0 h 523874"/>
              <a:gd name="connsiteX1" fmla="*/ 3124199 w 3124199"/>
              <a:gd name="connsiteY1" fmla="*/ 0 h 523874"/>
              <a:gd name="connsiteX2" fmla="*/ 3124199 w 3124199"/>
              <a:gd name="connsiteY2" fmla="*/ 295256 h 523874"/>
              <a:gd name="connsiteX3" fmla="*/ 2895581 w 3124199"/>
              <a:gd name="connsiteY3" fmla="*/ 523874 h 523874"/>
              <a:gd name="connsiteX4" fmla="*/ 228618 w 3124199"/>
              <a:gd name="connsiteY4" fmla="*/ 523874 h 523874"/>
              <a:gd name="connsiteX5" fmla="*/ 0 w 3124199"/>
              <a:gd name="connsiteY5" fmla="*/ 295256 h 523874"/>
              <a:gd name="connsiteX6" fmla="*/ 0 w 3124199"/>
              <a:gd name="connsiteY6" fmla="*/ 0 h 523874"/>
            </a:gdLst>
            <a:ahLst/>
            <a:cxnLst/>
            <a:rect l="l" t="t" r="r" b="b"/>
            <a:pathLst>
              <a:path w="3124199" h="523874">
                <a:moveTo>
                  <a:pt x="0" y="0"/>
                </a:moveTo>
                <a:lnTo>
                  <a:pt x="3124199" y="0"/>
                </a:lnTo>
                <a:lnTo>
                  <a:pt x="3124199" y="295256"/>
                </a:lnTo>
                <a:cubicBezTo>
                  <a:pt x="3124199" y="421518"/>
                  <a:pt x="3021843" y="523874"/>
                  <a:pt x="2895581" y="523874"/>
                </a:cubicBezTo>
                <a:lnTo>
                  <a:pt x="228618" y="523874"/>
                </a:lnTo>
                <a:cubicBezTo>
                  <a:pt x="102356" y="523874"/>
                  <a:pt x="0" y="421518"/>
                  <a:pt x="0" y="295256"/>
                </a:cubicBezTo>
                <a:lnTo>
                  <a:pt x="0" y="0"/>
                </a:lnTo>
                <a:close/>
              </a:path>
            </a:pathLst>
          </a:custGeom>
          <a:solidFill>
            <a:schemeClr val="bg1"/>
          </a:solidFill>
          <a:ln w="31750" cap="sq">
            <a:noFill/>
            <a:miter/>
          </a:ln>
        </p:spPr>
        <p:txBody>
          <a:bodyPr vert="horz" wrap="square" lIns="91440" tIns="45720" rIns="91440" bIns="45720" rtlCol="0" anchor="ctr"/>
          <a:lstStyle/>
          <a:p>
            <a:pPr algn="ctr"/>
            <a:endParaRPr kumimoji="1" lang="zh-CN" altLang="en-US"/>
          </a:p>
        </p:txBody>
      </p:sp>
      <p:sp>
        <p:nvSpPr>
          <p:cNvPr id="16" name="标题 1"/>
          <p:cNvSpPr txBox="1"/>
          <p:nvPr/>
        </p:nvSpPr>
        <p:spPr>
          <a:xfrm>
            <a:off x="955676" y="5245757"/>
            <a:ext cx="2183434" cy="1219152"/>
          </a:xfrm>
          <a:prstGeom prst="rect">
            <a:avLst/>
          </a:prstGeom>
          <a:solidFill>
            <a:srgbClr val="00B0F0">
              <a:alpha val="22000"/>
            </a:srgbClr>
          </a:solidFill>
          <a:ln>
            <a:noFill/>
          </a:ln>
        </p:spPr>
        <p:txBody>
          <a:bodyPr vert="horz" wrap="square" lIns="0" tIns="0" rIns="0" bIns="0" rtlCol="0" anchor="t"/>
          <a:lstStyle/>
          <a:p>
            <a:r>
              <a:rPr kumimoji="1" lang="en-US" altLang="zh-CN" sz="1400" dirty="0">
                <a:ln w="12700">
                  <a:noFill/>
                </a:ln>
                <a:solidFill>
                  <a:schemeClr val="bg1"/>
                </a:solidFill>
                <a:latin typeface="Poppins"/>
                <a:ea typeface="Poppins"/>
                <a:cs typeface="Poppins"/>
              </a:rPr>
              <a:t>La </a:t>
            </a:r>
            <a:r>
              <a:rPr kumimoji="1" lang="en-US" altLang="zh-CN" sz="1400" dirty="0" err="1">
                <a:ln w="12700">
                  <a:noFill/>
                </a:ln>
                <a:solidFill>
                  <a:schemeClr val="bg1"/>
                </a:solidFill>
                <a:latin typeface="Poppins"/>
                <a:ea typeface="Poppins"/>
                <a:cs typeface="Poppins"/>
              </a:rPr>
              <a:t>necesidad</a:t>
            </a:r>
            <a:r>
              <a:rPr kumimoji="1" lang="en-US" altLang="zh-CN" sz="1400" dirty="0">
                <a:ln w="12700">
                  <a:noFill/>
                </a:ln>
                <a:solidFill>
                  <a:schemeClr val="bg1"/>
                </a:solidFill>
                <a:latin typeface="Poppins"/>
                <a:ea typeface="Poppins"/>
                <a:cs typeface="Poppins"/>
              </a:rPr>
              <a:t> de un </a:t>
            </a:r>
            <a:r>
              <a:rPr kumimoji="1" lang="en-US" altLang="zh-CN" sz="1400" dirty="0" err="1">
                <a:ln w="12700">
                  <a:noFill/>
                </a:ln>
                <a:solidFill>
                  <a:schemeClr val="bg1"/>
                </a:solidFill>
                <a:latin typeface="Poppins"/>
                <a:ea typeface="Poppins"/>
                <a:cs typeface="Poppins"/>
              </a:rPr>
              <a:t>sacrificio</a:t>
            </a:r>
            <a:r>
              <a:rPr kumimoji="1" lang="en-US" altLang="zh-CN" sz="1400" dirty="0">
                <a:ln w="12700">
                  <a:noFill/>
                </a:ln>
                <a:solidFill>
                  <a:schemeClr val="bg1"/>
                </a:solidFill>
                <a:latin typeface="Poppins"/>
                <a:ea typeface="Poppins"/>
                <a:cs typeface="Poppins"/>
              </a:rPr>
              <a:t>.</a:t>
            </a:r>
          </a:p>
          <a:p>
            <a:endParaRPr kumimoji="1" lang="en-US" altLang="zh-CN" sz="1400" dirty="0">
              <a:ln w="12700">
                <a:noFill/>
              </a:ln>
              <a:solidFill>
                <a:schemeClr val="bg1"/>
              </a:solidFill>
              <a:latin typeface="Poppins"/>
              <a:ea typeface="Poppins"/>
              <a:cs typeface="Poppins"/>
            </a:endParaRPr>
          </a:p>
          <a:p>
            <a:r>
              <a:rPr kumimoji="1" lang="en-US" altLang="zh-CN" sz="1400" dirty="0">
                <a:ln w="12700">
                  <a:noFill/>
                </a:ln>
                <a:solidFill>
                  <a:schemeClr val="bg1"/>
                </a:solidFill>
                <a:latin typeface="Poppins"/>
                <a:ea typeface="Poppins"/>
                <a:cs typeface="Poppins"/>
              </a:rPr>
              <a:t>El </a:t>
            </a:r>
            <a:r>
              <a:rPr kumimoji="1" lang="en-US" altLang="zh-CN" sz="1400" dirty="0" err="1">
                <a:ln w="12700">
                  <a:noFill/>
                </a:ln>
                <a:solidFill>
                  <a:schemeClr val="bg1"/>
                </a:solidFill>
                <a:latin typeface="Poppins"/>
                <a:ea typeface="Poppins"/>
                <a:cs typeface="Poppins"/>
              </a:rPr>
              <a:t>pecado</a:t>
            </a:r>
            <a:r>
              <a:rPr kumimoji="1" lang="en-US" altLang="zh-CN" sz="1400" dirty="0">
                <a:ln w="12700">
                  <a:noFill/>
                </a:ln>
                <a:solidFill>
                  <a:schemeClr val="bg1"/>
                </a:solidFill>
                <a:latin typeface="Poppins"/>
                <a:ea typeface="Poppins"/>
                <a:cs typeface="Poppins"/>
              </a:rPr>
              <a:t> </a:t>
            </a:r>
            <a:r>
              <a:rPr kumimoji="1" lang="en-US" altLang="zh-CN" sz="1400" dirty="0" err="1">
                <a:ln w="12700">
                  <a:noFill/>
                </a:ln>
                <a:solidFill>
                  <a:schemeClr val="bg1"/>
                </a:solidFill>
                <a:latin typeface="Poppins"/>
                <a:ea typeface="Poppins"/>
                <a:cs typeface="Poppins"/>
              </a:rPr>
              <a:t>requiere</a:t>
            </a:r>
            <a:r>
              <a:rPr kumimoji="1" lang="en-US" altLang="zh-CN" sz="1400" dirty="0">
                <a:ln w="12700">
                  <a:noFill/>
                </a:ln>
                <a:solidFill>
                  <a:schemeClr val="bg1"/>
                </a:solidFill>
                <a:latin typeface="Poppins"/>
                <a:ea typeface="Poppins"/>
                <a:cs typeface="Poppins"/>
              </a:rPr>
              <a:t> </a:t>
            </a:r>
            <a:r>
              <a:rPr kumimoji="1" lang="en-US" altLang="zh-CN" sz="1400" dirty="0" err="1">
                <a:ln w="12700">
                  <a:noFill/>
                </a:ln>
                <a:solidFill>
                  <a:schemeClr val="bg1"/>
                </a:solidFill>
                <a:latin typeface="Poppins"/>
                <a:ea typeface="Poppins"/>
                <a:cs typeface="Poppins"/>
              </a:rPr>
              <a:t>expiación</a:t>
            </a:r>
            <a:r>
              <a:rPr kumimoji="1" lang="en-US" altLang="zh-CN" sz="1400" dirty="0">
                <a:ln w="12700">
                  <a:noFill/>
                </a:ln>
                <a:solidFill>
                  <a:schemeClr val="bg1"/>
                </a:solidFill>
                <a:latin typeface="Poppins"/>
                <a:ea typeface="Poppins"/>
                <a:cs typeface="Poppins"/>
              </a:rPr>
              <a:t>.</a:t>
            </a:r>
            <a:endParaRPr kumimoji="1" lang="zh-CN" altLang="en-US" sz="1400" dirty="0">
              <a:solidFill>
                <a:schemeClr val="bg1"/>
              </a:solidFill>
            </a:endParaRPr>
          </a:p>
        </p:txBody>
      </p:sp>
      <p:sp>
        <p:nvSpPr>
          <p:cNvPr id="17" name="标题 1"/>
          <p:cNvSpPr txBox="1"/>
          <p:nvPr/>
        </p:nvSpPr>
        <p:spPr>
          <a:xfrm>
            <a:off x="3683000" y="5245757"/>
            <a:ext cx="2193925" cy="1219152"/>
          </a:xfrm>
          <a:prstGeom prst="rect">
            <a:avLst/>
          </a:prstGeom>
          <a:solidFill>
            <a:srgbClr val="00B0F0">
              <a:alpha val="22000"/>
            </a:srgbClr>
          </a:solidFill>
          <a:ln>
            <a:noFill/>
          </a:ln>
        </p:spPr>
        <p:txBody>
          <a:bodyPr vert="horz" wrap="square" lIns="0" tIns="0" rIns="0" bIns="0" rtlCol="0" anchor="t"/>
          <a:lstStyle/>
          <a:p>
            <a:pPr algn="just"/>
            <a:r>
              <a:rPr kumimoji="1" lang="en-US" altLang="zh-CN" sz="1400" dirty="0">
                <a:ln w="12700">
                  <a:noFill/>
                </a:ln>
                <a:solidFill>
                  <a:schemeClr val="bg1"/>
                </a:solidFill>
                <a:latin typeface="Poppins"/>
                <a:ea typeface="Poppins"/>
                <a:cs typeface="Poppins"/>
              </a:rPr>
              <a:t>La </a:t>
            </a:r>
            <a:r>
              <a:rPr kumimoji="1" lang="en-US" altLang="zh-CN" sz="1400" dirty="0" err="1">
                <a:ln w="12700">
                  <a:noFill/>
                </a:ln>
                <a:solidFill>
                  <a:schemeClr val="bg1"/>
                </a:solidFill>
                <a:latin typeface="Poppins"/>
                <a:ea typeface="Poppins"/>
                <a:cs typeface="Poppins"/>
              </a:rPr>
              <a:t>mediación</a:t>
            </a:r>
            <a:r>
              <a:rPr kumimoji="1" lang="en-US" altLang="zh-CN" sz="1400" dirty="0">
                <a:ln w="12700">
                  <a:noFill/>
                </a:ln>
                <a:solidFill>
                  <a:schemeClr val="bg1"/>
                </a:solidFill>
                <a:latin typeface="Poppins"/>
                <a:ea typeface="Poppins"/>
                <a:cs typeface="Poppins"/>
              </a:rPr>
              <a:t> de Cristo</a:t>
            </a:r>
          </a:p>
          <a:p>
            <a:pPr algn="just"/>
            <a:endParaRPr kumimoji="1" lang="en-US" altLang="zh-CN" sz="1400" dirty="0">
              <a:ln w="12700">
                <a:noFill/>
              </a:ln>
              <a:solidFill>
                <a:schemeClr val="bg1"/>
              </a:solidFill>
              <a:latin typeface="Poppins"/>
              <a:ea typeface="Poppins"/>
              <a:cs typeface="Poppins"/>
            </a:endParaRPr>
          </a:p>
          <a:p>
            <a:pPr algn="just"/>
            <a:r>
              <a:rPr kumimoji="1" lang="en-US" altLang="zh-CN" sz="1400" dirty="0">
                <a:ln w="12700">
                  <a:noFill/>
                </a:ln>
                <a:solidFill>
                  <a:schemeClr val="bg1"/>
                </a:solidFill>
                <a:latin typeface="Poppins"/>
                <a:ea typeface="Poppins"/>
                <a:cs typeface="Poppins"/>
              </a:rPr>
              <a:t>Cristo </a:t>
            </a:r>
            <a:r>
              <a:rPr kumimoji="1" lang="en-US" altLang="zh-CN" sz="1400" dirty="0" err="1">
                <a:ln w="12700">
                  <a:noFill/>
                </a:ln>
                <a:solidFill>
                  <a:schemeClr val="bg1"/>
                </a:solidFill>
                <a:latin typeface="Poppins"/>
                <a:ea typeface="Poppins"/>
                <a:cs typeface="Poppins"/>
              </a:rPr>
              <a:t>es</a:t>
            </a:r>
            <a:r>
              <a:rPr kumimoji="1" lang="en-US" altLang="zh-CN" sz="1400" dirty="0">
                <a:ln w="12700">
                  <a:noFill/>
                </a:ln>
                <a:solidFill>
                  <a:schemeClr val="bg1"/>
                </a:solidFill>
                <a:latin typeface="Poppins"/>
                <a:ea typeface="Poppins"/>
                <a:cs typeface="Poppins"/>
              </a:rPr>
              <a:t> </a:t>
            </a:r>
            <a:r>
              <a:rPr kumimoji="1" lang="en-US" altLang="zh-CN" sz="1400" dirty="0" err="1">
                <a:ln w="12700">
                  <a:noFill/>
                </a:ln>
                <a:solidFill>
                  <a:schemeClr val="bg1"/>
                </a:solidFill>
                <a:latin typeface="Poppins"/>
                <a:ea typeface="Poppins"/>
                <a:cs typeface="Poppins"/>
              </a:rPr>
              <a:t>nuestro</a:t>
            </a:r>
            <a:r>
              <a:rPr kumimoji="1" lang="en-US" altLang="zh-CN" sz="1400" dirty="0">
                <a:ln w="12700">
                  <a:noFill/>
                </a:ln>
                <a:solidFill>
                  <a:schemeClr val="bg1"/>
                </a:solidFill>
                <a:latin typeface="Poppins"/>
                <a:ea typeface="Poppins"/>
                <a:cs typeface="Poppins"/>
              </a:rPr>
              <a:t> Sumo </a:t>
            </a:r>
            <a:r>
              <a:rPr kumimoji="1" lang="en-US" altLang="zh-CN" sz="1400" dirty="0" err="1">
                <a:ln w="12700">
                  <a:noFill/>
                </a:ln>
                <a:solidFill>
                  <a:schemeClr val="bg1"/>
                </a:solidFill>
                <a:latin typeface="Poppins"/>
                <a:ea typeface="Poppins"/>
                <a:cs typeface="Poppins"/>
              </a:rPr>
              <a:t>Sacerdote</a:t>
            </a:r>
            <a:r>
              <a:rPr kumimoji="1" lang="en-US" altLang="zh-CN" sz="1400" dirty="0">
                <a:ln w="12700">
                  <a:noFill/>
                </a:ln>
                <a:solidFill>
                  <a:schemeClr val="bg1"/>
                </a:solidFill>
                <a:latin typeface="Poppins"/>
                <a:ea typeface="Poppins"/>
                <a:cs typeface="Poppins"/>
              </a:rPr>
              <a:t>.</a:t>
            </a:r>
            <a:endParaRPr kumimoji="1" lang="zh-CN" altLang="en-US" sz="1400" dirty="0">
              <a:solidFill>
                <a:schemeClr val="bg1"/>
              </a:solidFill>
            </a:endParaRPr>
          </a:p>
        </p:txBody>
      </p:sp>
      <p:sp>
        <p:nvSpPr>
          <p:cNvPr id="18" name="标题 1"/>
          <p:cNvSpPr txBox="1"/>
          <p:nvPr/>
        </p:nvSpPr>
        <p:spPr>
          <a:xfrm>
            <a:off x="6324599" y="5150222"/>
            <a:ext cx="2289729" cy="1219152"/>
          </a:xfrm>
          <a:prstGeom prst="rect">
            <a:avLst/>
          </a:prstGeom>
          <a:solidFill>
            <a:srgbClr val="00B0F0">
              <a:alpha val="22000"/>
            </a:srgbClr>
          </a:solidFill>
          <a:ln>
            <a:noFill/>
          </a:ln>
        </p:spPr>
        <p:txBody>
          <a:bodyPr vert="horz" wrap="square" lIns="0" tIns="0" rIns="0" bIns="0" rtlCol="0" anchor="t"/>
          <a:lstStyle/>
          <a:p>
            <a:pPr algn="just"/>
            <a:r>
              <a:rPr kumimoji="1" lang="en-US" altLang="zh-CN" sz="1400" dirty="0">
                <a:ln w="12700">
                  <a:noFill/>
                </a:ln>
                <a:solidFill>
                  <a:schemeClr val="bg1"/>
                </a:solidFill>
                <a:latin typeface="Poppins"/>
                <a:ea typeface="Poppins"/>
                <a:cs typeface="Poppins"/>
              </a:rPr>
              <a:t>La </a:t>
            </a:r>
            <a:r>
              <a:rPr kumimoji="1" lang="en-US" altLang="zh-CN" sz="1400" dirty="0" err="1">
                <a:ln w="12700">
                  <a:noFill/>
                </a:ln>
                <a:solidFill>
                  <a:schemeClr val="bg1"/>
                </a:solidFill>
                <a:latin typeface="Poppins"/>
                <a:ea typeface="Poppins"/>
                <a:cs typeface="Poppins"/>
              </a:rPr>
              <a:t>santidad</a:t>
            </a:r>
            <a:r>
              <a:rPr kumimoji="1" lang="en-US" altLang="zh-CN" sz="1400" dirty="0">
                <a:ln w="12700">
                  <a:noFill/>
                </a:ln>
                <a:solidFill>
                  <a:schemeClr val="bg1"/>
                </a:solidFill>
                <a:latin typeface="Poppins"/>
                <a:ea typeface="Poppins"/>
                <a:cs typeface="Poppins"/>
              </a:rPr>
              <a:t> de Dios</a:t>
            </a:r>
          </a:p>
          <a:p>
            <a:pPr algn="just"/>
            <a:endParaRPr kumimoji="1" lang="en-US" altLang="zh-CN" sz="1400" dirty="0">
              <a:ln w="12700">
                <a:noFill/>
              </a:ln>
              <a:solidFill>
                <a:schemeClr val="bg1"/>
              </a:solidFill>
              <a:latin typeface="Poppins"/>
              <a:ea typeface="Poppins"/>
              <a:cs typeface="Poppins"/>
            </a:endParaRPr>
          </a:p>
          <a:p>
            <a:r>
              <a:rPr kumimoji="1" lang="en-US" altLang="zh-CN" sz="1400" dirty="0">
                <a:ln w="12700">
                  <a:noFill/>
                </a:ln>
                <a:solidFill>
                  <a:schemeClr val="bg1"/>
                </a:solidFill>
                <a:latin typeface="Poppins"/>
                <a:ea typeface="Poppins"/>
                <a:cs typeface="Poppins"/>
              </a:rPr>
              <a:t>El Lugar </a:t>
            </a:r>
            <a:r>
              <a:rPr kumimoji="1" lang="en-US" altLang="zh-CN" sz="1400" dirty="0" err="1">
                <a:ln w="12700">
                  <a:noFill/>
                </a:ln>
                <a:solidFill>
                  <a:schemeClr val="bg1"/>
                </a:solidFill>
                <a:latin typeface="Poppins"/>
                <a:ea typeface="Poppins"/>
                <a:cs typeface="Poppins"/>
              </a:rPr>
              <a:t>Santísimo</a:t>
            </a:r>
            <a:r>
              <a:rPr kumimoji="1" lang="en-US" altLang="zh-CN" sz="1400" dirty="0">
                <a:ln w="12700">
                  <a:noFill/>
                </a:ln>
                <a:solidFill>
                  <a:schemeClr val="bg1"/>
                </a:solidFill>
                <a:latin typeface="Poppins"/>
                <a:ea typeface="Poppins"/>
                <a:cs typeface="Poppins"/>
              </a:rPr>
              <a:t> </a:t>
            </a:r>
            <a:r>
              <a:rPr kumimoji="1" lang="en-US" altLang="zh-CN" sz="1400" dirty="0" err="1">
                <a:ln w="12700">
                  <a:noFill/>
                </a:ln>
                <a:solidFill>
                  <a:schemeClr val="bg1"/>
                </a:solidFill>
                <a:latin typeface="Poppins"/>
                <a:ea typeface="Poppins"/>
                <a:cs typeface="Poppins"/>
              </a:rPr>
              <a:t>representa</a:t>
            </a:r>
            <a:r>
              <a:rPr kumimoji="1" lang="en-US" altLang="zh-CN" sz="1400" dirty="0">
                <a:ln w="12700">
                  <a:noFill/>
                </a:ln>
                <a:solidFill>
                  <a:schemeClr val="bg1"/>
                </a:solidFill>
                <a:latin typeface="Poppins"/>
                <a:ea typeface="Poppins"/>
                <a:cs typeface="Poppins"/>
              </a:rPr>
              <a:t> la </a:t>
            </a:r>
            <a:r>
              <a:rPr kumimoji="1" lang="en-US" altLang="zh-CN" sz="1400" dirty="0" err="1">
                <a:ln w="12700">
                  <a:noFill/>
                </a:ln>
                <a:solidFill>
                  <a:schemeClr val="bg1"/>
                </a:solidFill>
                <a:latin typeface="Poppins"/>
                <a:ea typeface="Poppins"/>
                <a:cs typeface="Poppins"/>
              </a:rPr>
              <a:t>presencia</a:t>
            </a:r>
            <a:r>
              <a:rPr kumimoji="1" lang="en-US" altLang="zh-CN" sz="1400" dirty="0">
                <a:ln w="12700">
                  <a:noFill/>
                </a:ln>
                <a:solidFill>
                  <a:schemeClr val="bg1"/>
                </a:solidFill>
                <a:latin typeface="Poppins"/>
                <a:ea typeface="Poppins"/>
                <a:cs typeface="Poppins"/>
              </a:rPr>
              <a:t> de Dios.</a:t>
            </a:r>
            <a:endParaRPr kumimoji="1" lang="zh-CN" altLang="en-US" sz="1400" dirty="0">
              <a:solidFill>
                <a:schemeClr val="bg1"/>
              </a:solidFill>
            </a:endParaRPr>
          </a:p>
        </p:txBody>
      </p:sp>
      <p:sp>
        <p:nvSpPr>
          <p:cNvPr id="19" name="标题 1"/>
          <p:cNvSpPr txBox="1"/>
          <p:nvPr/>
        </p:nvSpPr>
        <p:spPr>
          <a:xfrm>
            <a:off x="9029700" y="5150222"/>
            <a:ext cx="2193925" cy="1219152"/>
          </a:xfrm>
          <a:prstGeom prst="rect">
            <a:avLst/>
          </a:prstGeom>
          <a:solidFill>
            <a:srgbClr val="00B0F0">
              <a:alpha val="22000"/>
            </a:srgbClr>
          </a:solidFill>
          <a:ln>
            <a:noFill/>
          </a:ln>
        </p:spPr>
        <p:txBody>
          <a:bodyPr vert="horz" wrap="square" lIns="0" tIns="0" rIns="0" bIns="0" rtlCol="0" anchor="t"/>
          <a:lstStyle/>
          <a:p>
            <a:pPr algn="just"/>
            <a:r>
              <a:rPr kumimoji="1" lang="en-US" altLang="zh-CN" sz="1400" dirty="0">
                <a:ln w="12700">
                  <a:noFill/>
                </a:ln>
                <a:solidFill>
                  <a:schemeClr val="bg1"/>
                </a:solidFill>
                <a:latin typeface="Poppins"/>
                <a:ea typeface="Poppins"/>
                <a:cs typeface="Poppins"/>
              </a:rPr>
              <a:t>La </a:t>
            </a:r>
            <a:r>
              <a:rPr kumimoji="1" lang="en-US" altLang="zh-CN" sz="1400" dirty="0" err="1">
                <a:ln w="12700">
                  <a:noFill/>
                </a:ln>
                <a:solidFill>
                  <a:schemeClr val="bg1"/>
                </a:solidFill>
                <a:latin typeface="Poppins"/>
                <a:ea typeface="Poppins"/>
                <a:cs typeface="Poppins"/>
              </a:rPr>
              <a:t>esperanza</a:t>
            </a:r>
            <a:r>
              <a:rPr kumimoji="1" lang="en-US" altLang="zh-CN" sz="1400" dirty="0">
                <a:ln w="12700">
                  <a:noFill/>
                </a:ln>
                <a:solidFill>
                  <a:schemeClr val="bg1"/>
                </a:solidFill>
                <a:latin typeface="Poppins"/>
                <a:ea typeface="Poppins"/>
                <a:cs typeface="Poppins"/>
              </a:rPr>
              <a:t> de la </a:t>
            </a:r>
            <a:r>
              <a:rPr kumimoji="1" lang="en-US" altLang="zh-CN" sz="1400" dirty="0" err="1">
                <a:ln w="12700">
                  <a:noFill/>
                </a:ln>
                <a:solidFill>
                  <a:schemeClr val="bg1"/>
                </a:solidFill>
                <a:latin typeface="Poppins"/>
                <a:ea typeface="Poppins"/>
                <a:cs typeface="Poppins"/>
              </a:rPr>
              <a:t>salvación</a:t>
            </a:r>
            <a:endParaRPr kumimoji="1" lang="en-US" altLang="zh-CN" sz="1400" dirty="0">
              <a:ln w="12700">
                <a:noFill/>
              </a:ln>
              <a:solidFill>
                <a:schemeClr val="bg1"/>
              </a:solidFill>
              <a:latin typeface="Poppins"/>
              <a:ea typeface="Poppins"/>
              <a:cs typeface="Poppins"/>
            </a:endParaRPr>
          </a:p>
          <a:p>
            <a:pPr algn="just"/>
            <a:endParaRPr kumimoji="1" lang="en-US" altLang="zh-CN" sz="1400" dirty="0">
              <a:ln w="12700">
                <a:noFill/>
              </a:ln>
              <a:solidFill>
                <a:schemeClr val="bg1"/>
              </a:solidFill>
              <a:latin typeface="Poppins"/>
              <a:ea typeface="Poppins"/>
              <a:cs typeface="Poppins"/>
            </a:endParaRPr>
          </a:p>
          <a:p>
            <a:r>
              <a:rPr kumimoji="1" lang="en-US" altLang="zh-CN" sz="1400" dirty="0">
                <a:ln w="12700">
                  <a:noFill/>
                </a:ln>
                <a:solidFill>
                  <a:schemeClr val="bg1"/>
                </a:solidFill>
                <a:latin typeface="Poppins"/>
                <a:ea typeface="Poppins"/>
                <a:cs typeface="Poppins"/>
              </a:rPr>
              <a:t>A </a:t>
            </a:r>
            <a:r>
              <a:rPr kumimoji="1" lang="en-US" altLang="zh-CN" sz="1400" dirty="0" err="1">
                <a:ln w="12700">
                  <a:noFill/>
                </a:ln>
                <a:solidFill>
                  <a:schemeClr val="bg1"/>
                </a:solidFill>
                <a:latin typeface="Poppins"/>
                <a:ea typeface="Poppins"/>
                <a:cs typeface="Poppins"/>
              </a:rPr>
              <a:t>través</a:t>
            </a:r>
            <a:r>
              <a:rPr kumimoji="1" lang="en-US" altLang="zh-CN" sz="1400" dirty="0">
                <a:ln w="12700">
                  <a:noFill/>
                </a:ln>
                <a:solidFill>
                  <a:schemeClr val="bg1"/>
                </a:solidFill>
                <a:latin typeface="Poppins"/>
                <a:ea typeface="Poppins"/>
                <a:cs typeface="Poppins"/>
              </a:rPr>
              <a:t> de Cristo, </a:t>
            </a:r>
            <a:r>
              <a:rPr kumimoji="1" lang="en-US" altLang="zh-CN" sz="1400" dirty="0" err="1">
                <a:ln w="12700">
                  <a:noFill/>
                </a:ln>
                <a:solidFill>
                  <a:schemeClr val="bg1"/>
                </a:solidFill>
                <a:latin typeface="Poppins"/>
                <a:ea typeface="Poppins"/>
                <a:cs typeface="Poppins"/>
              </a:rPr>
              <a:t>podemos</a:t>
            </a:r>
            <a:r>
              <a:rPr kumimoji="1" lang="en-US" altLang="zh-CN" sz="1400" dirty="0">
                <a:ln w="12700">
                  <a:noFill/>
                </a:ln>
                <a:solidFill>
                  <a:schemeClr val="bg1"/>
                </a:solidFill>
                <a:latin typeface="Poppins"/>
                <a:ea typeface="Poppins"/>
                <a:cs typeface="Poppins"/>
              </a:rPr>
              <a:t> </a:t>
            </a:r>
            <a:r>
              <a:rPr kumimoji="1" lang="en-US" altLang="zh-CN" sz="1400" dirty="0" err="1">
                <a:ln w="12700">
                  <a:noFill/>
                </a:ln>
                <a:solidFill>
                  <a:schemeClr val="bg1"/>
                </a:solidFill>
                <a:latin typeface="Poppins"/>
                <a:ea typeface="Poppins"/>
                <a:cs typeface="Poppins"/>
              </a:rPr>
              <a:t>ser</a:t>
            </a:r>
            <a:r>
              <a:rPr kumimoji="1" lang="en-US" altLang="zh-CN" sz="1400" dirty="0">
                <a:ln w="12700">
                  <a:noFill/>
                </a:ln>
                <a:solidFill>
                  <a:schemeClr val="bg1"/>
                </a:solidFill>
                <a:latin typeface="Poppins"/>
                <a:ea typeface="Poppins"/>
                <a:cs typeface="Poppins"/>
              </a:rPr>
              <a:t> </a:t>
            </a:r>
            <a:r>
              <a:rPr kumimoji="1" lang="en-US" altLang="zh-CN" sz="1400" dirty="0" err="1">
                <a:ln w="12700">
                  <a:noFill/>
                </a:ln>
                <a:solidFill>
                  <a:schemeClr val="bg1"/>
                </a:solidFill>
                <a:latin typeface="Poppins"/>
                <a:ea typeface="Poppins"/>
                <a:cs typeface="Poppins"/>
              </a:rPr>
              <a:t>reconciliados</a:t>
            </a:r>
            <a:r>
              <a:rPr kumimoji="1" lang="en-US" altLang="zh-CN" sz="1400" dirty="0">
                <a:ln w="12700">
                  <a:noFill/>
                </a:ln>
                <a:solidFill>
                  <a:schemeClr val="bg1"/>
                </a:solidFill>
                <a:latin typeface="Poppins"/>
                <a:ea typeface="Poppins"/>
                <a:cs typeface="Poppins"/>
              </a:rPr>
              <a:t> con Dios.</a:t>
            </a:r>
            <a:endParaRPr kumimoji="1" lang="zh-CN" altLang="en-US" sz="1400" dirty="0">
              <a:solidFill>
                <a:schemeClr val="bg1"/>
              </a:solidFill>
            </a:endParaRPr>
          </a:p>
        </p:txBody>
      </p:sp>
      <p:sp>
        <p:nvSpPr>
          <p:cNvPr id="21" name="标题 1"/>
          <p:cNvSpPr txBox="1"/>
          <p:nvPr/>
        </p:nvSpPr>
        <p:spPr>
          <a:xfrm>
            <a:off x="1044659" y="523641"/>
            <a:ext cx="10474240" cy="432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poppins-bold"/>
                <a:ea typeface="poppins-bold"/>
                <a:cs typeface="poppins-bold"/>
              </a:rPr>
              <a:t>Enseñanzas del Día de la Expiación</a:t>
            </a:r>
            <a:endParaRPr kumimoji="1" lang="zh-CN" altLang="en-US"/>
          </a:p>
        </p:txBody>
      </p:sp>
      <p:sp>
        <p:nvSpPr>
          <p:cNvPr id="22" name="标题 1"/>
          <p:cNvSpPr txBox="1"/>
          <p:nvPr/>
        </p:nvSpPr>
        <p:spPr>
          <a:xfrm flipH="1">
            <a:off x="451793" y="531034"/>
            <a:ext cx="417214" cy="417214"/>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23" name="标题 1"/>
          <p:cNvSpPr txBox="1"/>
          <p:nvPr/>
        </p:nvSpPr>
        <p:spPr>
          <a:xfrm rot="5400000">
            <a:off x="619125" y="687637"/>
            <a:ext cx="120650" cy="104009"/>
          </a:xfrm>
          <a:prstGeom prst="triangle">
            <a:avLst/>
          </a:prstGeom>
          <a:solidFill>
            <a:schemeClr val="bg1"/>
          </a:solidFill>
          <a:ln w="12700" cap="sq">
            <a:noFill/>
            <a:miter/>
          </a:ln>
        </p:spPr>
        <p:txBody>
          <a:bodyPr vert="horz" wrap="square" lIns="91440" tIns="45720" rIns="91440" bIns="45720" rtlCol="0" anchor="ctr"/>
          <a:lstStyle/>
          <a:p>
            <a:pPr algn="ctr"/>
            <a:endParaRPr kumimoji="1" lang="zh-CN" altLang="en-US"/>
          </a:p>
        </p:txBody>
      </p:sp>
      <p:pic>
        <p:nvPicPr>
          <p:cNvPr id="1026" name="Picture 2" descr="https://www.caminoaemaus.org/wp-content/uploads/2020/07/ofrenda-300x2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37" y="2694441"/>
            <a:ext cx="2183434" cy="2057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4" name="AutoShape 4" descr="Estudio sobre el Ministerio Sacerdotal de Cristo – Estudia La Bibl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DO"/>
          </a:p>
        </p:txBody>
      </p:sp>
      <p:pic>
        <p:nvPicPr>
          <p:cNvPr id="1030" name="Picture 6" descr="Estudio sobre el Ministerio Sacerdotal de Cristo – Estudia La Biblia"/>
          <p:cNvPicPr>
            <a:picLocks noChangeAspect="1" noChangeArrowheads="1"/>
          </p:cNvPicPr>
          <p:nvPr/>
        </p:nvPicPr>
        <p:blipFill rotWithShape="1">
          <a:blip r:embed="rId4">
            <a:extLst>
              <a:ext uri="{28A0092B-C50C-407E-A947-70E740481C1C}">
                <a14:useLocalDpi xmlns:a14="http://schemas.microsoft.com/office/drawing/2010/main" val="0"/>
              </a:ext>
            </a:extLst>
          </a:blip>
          <a:srcRect l="7507" t="-1122" r="7211" b="1122"/>
          <a:stretch/>
        </p:blipFill>
        <p:spPr bwMode="auto">
          <a:xfrm>
            <a:off x="3628819" y="2640301"/>
            <a:ext cx="2220179" cy="21031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8" name="Picture 14" descr="https://i.pinimg.com/736x/ca/be/77/cabe77213e67d719c9f7b3cc6a49a74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8079"/>
          <a:stretch/>
        </p:blipFill>
        <p:spPr bwMode="auto">
          <a:xfrm>
            <a:off x="6388160" y="2628568"/>
            <a:ext cx="2125751" cy="21232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0" name="Picture 16" descr="https://i.pinimg.com/736x/9e/aa/08/9eaa083a387128c6fa9b055aa68ac39c.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859" b="33683"/>
          <a:stretch/>
        </p:blipFill>
        <p:spPr bwMode="auto">
          <a:xfrm>
            <a:off x="8993827" y="2634017"/>
            <a:ext cx="2193378" cy="21123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AFAFA">
            <a:alpha val="100000"/>
          </a:srgbClr>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flat">
            <a:noFill/>
            <a:miter/>
          </a:ln>
          <a:effectLst/>
        </p:spPr>
        <p:txBody>
          <a:bodyPr vert="horz" wrap="square" lIns="91440" tIns="45720" rIns="91440" bIns="45720" rtlCol="0" anchor="ctr"/>
          <a:lstStyle/>
          <a:p>
            <a:pPr algn="ctr"/>
            <a:endParaRPr kumimoji="1" lang="zh-CN" altLang="en-US"/>
          </a:p>
        </p:txBody>
      </p:sp>
      <p:pic>
        <p:nvPicPr>
          <p:cNvPr id="3" name="Imagen 2"/>
          <p:cNvPicPr>
            <a:picLocks noChangeAspect="1"/>
          </p:cNvPicPr>
          <p:nvPr/>
        </p:nvPicPr>
        <p:blipFill>
          <a:blip r:embed="rId2">
            <a:alphaModFix/>
          </a:blip>
          <a:srcRect l="762" t="13072" r="762" b="13072"/>
          <a:stretch>
            <a:fillRect/>
          </a:stretch>
        </p:blipFill>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a:noFill/>
          <a:ln>
            <a:noFill/>
          </a:ln>
        </p:spPr>
      </p:pic>
      <p:sp>
        <p:nvSpPr>
          <p:cNvPr id="4" name="标题 1"/>
          <p:cNvSpPr txBox="1"/>
          <p:nvPr/>
        </p:nvSpPr>
        <p:spPr>
          <a:xfrm>
            <a:off x="0" y="0"/>
            <a:ext cx="12192000" cy="6858000"/>
          </a:xfrm>
          <a:prstGeom prst="rect">
            <a:avLst/>
          </a:prstGeom>
          <a:solidFill>
            <a:schemeClr val="accent1">
              <a:lumMod val="20000"/>
              <a:lumOff val="80000"/>
              <a:alpha val="75000"/>
            </a:schemeClr>
          </a:solidFill>
          <a:ln w="12700" cap="flat">
            <a:noFill/>
            <a:miter/>
          </a:ln>
          <a:effectLst/>
        </p:spPr>
        <p:txBody>
          <a:bodyPr vert="horz" wrap="square" lIns="91440" tIns="45720" rIns="91440" bIns="45720" rtlCol="0" anchor="ctr"/>
          <a:lstStyle/>
          <a:p>
            <a:pPr algn="ctr"/>
            <a:endParaRPr kumimoji="1" lang="zh-CN" altLang="en-US"/>
          </a:p>
        </p:txBody>
      </p:sp>
      <p:sp>
        <p:nvSpPr>
          <p:cNvPr id="5" name="标题 1"/>
          <p:cNvSpPr txBox="1"/>
          <p:nvPr/>
        </p:nvSpPr>
        <p:spPr>
          <a:xfrm>
            <a:off x="7805965" y="4757018"/>
            <a:ext cx="4386186" cy="2209066"/>
          </a:xfrm>
          <a:prstGeom prst="rect">
            <a:avLst/>
          </a:prstGeom>
          <a:gradFill>
            <a:gsLst>
              <a:gs pos="0">
                <a:schemeClr val="accent1">
                  <a:lumMod val="40000"/>
                  <a:lumOff val="60000"/>
                </a:schemeClr>
              </a:gs>
              <a:gs pos="100000">
                <a:schemeClr val="accent1"/>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6" name="标题 1"/>
          <p:cNvSpPr txBox="1"/>
          <p:nvPr/>
        </p:nvSpPr>
        <p:spPr>
          <a:xfrm>
            <a:off x="1" y="0"/>
            <a:ext cx="2095500" cy="1823884"/>
          </a:xfrm>
          <a:prstGeom prst="rect">
            <a:avLst/>
          </a:prstGeom>
          <a:gradFill>
            <a:gsLst>
              <a:gs pos="0">
                <a:schemeClr val="accent1">
                  <a:lumMod val="40000"/>
                  <a:lumOff val="60000"/>
                </a:schemeClr>
              </a:gs>
              <a:gs pos="100000">
                <a:schemeClr val="accent1"/>
              </a:gs>
            </a:gsLst>
            <a:lin ang="10800000" scaled="0"/>
          </a:gra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a:off x="1213757" y="941615"/>
            <a:ext cx="9764486" cy="4974772"/>
          </a:xfrm>
          <a:prstGeom prst="roundRect">
            <a:avLst>
              <a:gd name="adj" fmla="val 3439"/>
            </a:avLst>
          </a:prstGeom>
          <a:solidFill>
            <a:schemeClr val="bg1"/>
          </a:solidFill>
          <a:ln w="12700" cap="flat">
            <a:noFill/>
            <a:miter/>
          </a:ln>
          <a:effectLst>
            <a:outerShdw blurRad="317500" sx="102000" sy="102000" algn="ctr" rotWithShape="0">
              <a:srgbClr val="000000">
                <a:alpha val="5000"/>
              </a:srgbClr>
            </a:outerShdw>
          </a:effectLst>
        </p:spPr>
        <p:txBody>
          <a:bodyPr vert="horz" wrap="square" lIns="91440" tIns="45720" rIns="91440" bIns="45720" rtlCol="0" anchor="ctr"/>
          <a:lstStyle/>
          <a:p>
            <a:pPr algn="ctr"/>
            <a:endParaRPr kumimoji="1" lang="zh-CN" altLang="en-US"/>
          </a:p>
        </p:txBody>
      </p:sp>
      <p:cxnSp>
        <p:nvCxnSpPr>
          <p:cNvPr id="8" name="标题 1"/>
          <p:cNvCxnSpPr/>
          <p:nvPr/>
        </p:nvCxnSpPr>
        <p:spPr>
          <a:xfrm>
            <a:off x="2264229" y="4318001"/>
            <a:ext cx="7663543" cy="0"/>
          </a:xfrm>
          <a:prstGeom prst="line">
            <a:avLst/>
          </a:prstGeom>
          <a:noFill/>
          <a:ln w="6350" cap="flat">
            <a:solidFill>
              <a:schemeClr val="accent1"/>
            </a:solidFill>
            <a:miter/>
          </a:ln>
        </p:spPr>
      </p:cxnSp>
      <p:sp>
        <p:nvSpPr>
          <p:cNvPr id="12" name="标题 1"/>
          <p:cNvSpPr txBox="1"/>
          <p:nvPr/>
        </p:nvSpPr>
        <p:spPr>
          <a:xfrm>
            <a:off x="-2271486" y="268514"/>
            <a:ext cx="182880" cy="345440"/>
          </a:xfrm>
          <a:prstGeom prst="rect">
            <a:avLst/>
          </a:prstGeom>
          <a:noFill/>
          <a:ln>
            <a:noFill/>
          </a:ln>
        </p:spPr>
        <p:txBody>
          <a:bodyPr vert="horz" wrap="none" lIns="91440" tIns="45720" rIns="91440" bIns="45720" rtlCol="0" anchor="t">
            <a:spAutoFit/>
          </a:bodyPr>
          <a:lstStyle/>
          <a:p>
            <a:pPr algn="l"/>
            <a:endParaRPr kumimoji="1" lang="zh-CN" altLang="en-US"/>
          </a:p>
        </p:txBody>
      </p:sp>
      <p:sp>
        <p:nvSpPr>
          <p:cNvPr id="13" name="标题 1"/>
          <p:cNvSpPr txBox="1"/>
          <p:nvPr/>
        </p:nvSpPr>
        <p:spPr>
          <a:xfrm>
            <a:off x="1948543" y="1130300"/>
            <a:ext cx="8294914" cy="3089873"/>
          </a:xfrm>
          <a:prstGeom prst="rect">
            <a:avLst/>
          </a:prstGeom>
          <a:noFill/>
          <a:ln>
            <a:noFill/>
          </a:ln>
        </p:spPr>
        <p:txBody>
          <a:bodyPr vert="horz" wrap="square" lIns="0" tIns="0" rIns="0" bIns="0" rtlCol="0" anchor="ctr"/>
          <a:lstStyle/>
          <a:p>
            <a:pPr algn="ctr"/>
            <a:r>
              <a:rPr kumimoji="1" lang="en-US" altLang="zh-CN" sz="3900" dirty="0">
                <a:ln w="12700">
                  <a:noFill/>
                </a:ln>
                <a:solidFill>
                  <a:srgbClr val="694F3B">
                    <a:alpha val="100000"/>
                  </a:srgbClr>
                </a:solidFill>
                <a:latin typeface="Poetsen One"/>
                <a:ea typeface="Poetsen One"/>
                <a:cs typeface="Poetsen One"/>
              </a:rPr>
              <a:t>Gracias</a:t>
            </a:r>
            <a:endParaRPr kumimoji="1"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alpha val="100000"/>
          </a:srgbClr>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flat">
            <a:noFill/>
            <a:miter/>
          </a:ln>
          <a:effectLst/>
        </p:spPr>
        <p:txBody>
          <a:bodyPr vert="horz" wrap="square" lIns="91440" tIns="45720" rIns="91440" bIns="45720" rtlCol="0" anchor="ctr"/>
          <a:lstStyle/>
          <a:p>
            <a:pPr algn="ctr"/>
            <a:endParaRPr kumimoji="1" lang="zh-CN" altLang="en-US"/>
          </a:p>
        </p:txBody>
      </p:sp>
      <p:pic>
        <p:nvPicPr>
          <p:cNvPr id="3" name="Imagen 2"/>
          <p:cNvPicPr>
            <a:picLocks noChangeAspect="1"/>
          </p:cNvPicPr>
          <p:nvPr/>
        </p:nvPicPr>
        <p:blipFill>
          <a:blip r:embed="rId2">
            <a:alphaModFix/>
          </a:blip>
          <a:srcRect l="762" t="13072" r="762" b="13072"/>
          <a:stretch>
            <a:fillRect/>
          </a:stretch>
        </p:blipFill>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a:noFill/>
          <a:ln>
            <a:noFill/>
          </a:ln>
        </p:spPr>
      </p:pic>
      <p:sp>
        <p:nvSpPr>
          <p:cNvPr id="4" name="标题 1"/>
          <p:cNvSpPr txBox="1"/>
          <p:nvPr/>
        </p:nvSpPr>
        <p:spPr>
          <a:xfrm>
            <a:off x="0" y="0"/>
            <a:ext cx="12192000" cy="6858000"/>
          </a:xfrm>
          <a:prstGeom prst="rect">
            <a:avLst/>
          </a:prstGeom>
          <a:solidFill>
            <a:schemeClr val="accent1">
              <a:lumMod val="20000"/>
              <a:lumOff val="80000"/>
              <a:alpha val="75000"/>
            </a:schemeClr>
          </a:solidFill>
          <a:ln w="12700" cap="flat">
            <a:noFill/>
            <a:miter/>
          </a:ln>
          <a:effectLst/>
        </p:spPr>
        <p:txBody>
          <a:bodyPr vert="horz" wrap="square" lIns="91440" tIns="45720" rIns="91440" bIns="45720" rtlCol="0" anchor="ctr"/>
          <a:lstStyle/>
          <a:p>
            <a:pPr algn="ctr"/>
            <a:endParaRPr kumimoji="1" lang="zh-CN" altLang="en-US"/>
          </a:p>
        </p:txBody>
      </p:sp>
      <p:sp>
        <p:nvSpPr>
          <p:cNvPr id="5" name="标题 1"/>
          <p:cNvSpPr txBox="1"/>
          <p:nvPr/>
        </p:nvSpPr>
        <p:spPr>
          <a:xfrm>
            <a:off x="7805814" y="4017705"/>
            <a:ext cx="4386186" cy="2209066"/>
          </a:xfrm>
          <a:prstGeom prst="rect">
            <a:avLst/>
          </a:prstGeom>
          <a:gradFill>
            <a:gsLst>
              <a:gs pos="0">
                <a:schemeClr val="accent1">
                  <a:lumMod val="40000"/>
                  <a:lumOff val="60000"/>
                </a:schemeClr>
              </a:gs>
              <a:gs pos="100000">
                <a:schemeClr val="accent1"/>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6" name="标题 1"/>
          <p:cNvSpPr txBox="1"/>
          <p:nvPr/>
        </p:nvSpPr>
        <p:spPr>
          <a:xfrm>
            <a:off x="580167" y="1949418"/>
            <a:ext cx="1607458" cy="1399101"/>
          </a:xfrm>
          <a:prstGeom prst="rect">
            <a:avLst/>
          </a:prstGeom>
          <a:gradFill>
            <a:gsLst>
              <a:gs pos="0">
                <a:schemeClr val="accent1">
                  <a:lumMod val="40000"/>
                  <a:lumOff val="60000"/>
                </a:schemeClr>
              </a:gs>
              <a:gs pos="100000">
                <a:schemeClr val="accent1"/>
              </a:gs>
            </a:gsLst>
            <a:lin ang="10800000" scaled="0"/>
          </a:gra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a:off x="-2271486" y="268514"/>
            <a:ext cx="182880" cy="345440"/>
          </a:xfrm>
          <a:prstGeom prst="rect">
            <a:avLst/>
          </a:prstGeom>
          <a:noFill/>
          <a:ln>
            <a:noFill/>
          </a:ln>
        </p:spPr>
        <p:txBody>
          <a:bodyPr vert="horz" wrap="none" lIns="91440" tIns="45720" rIns="91440" bIns="45720" rtlCol="0" anchor="t">
            <a:spAutoFit/>
          </a:bodyPr>
          <a:lstStyle/>
          <a:p>
            <a:pPr algn="l"/>
            <a:endParaRPr kumimoji="1" lang="zh-CN" altLang="en-US"/>
          </a:p>
        </p:txBody>
      </p:sp>
      <p:sp>
        <p:nvSpPr>
          <p:cNvPr id="8" name="标题 1"/>
          <p:cNvSpPr txBox="1"/>
          <p:nvPr/>
        </p:nvSpPr>
        <p:spPr>
          <a:xfrm>
            <a:off x="1213757" y="2342244"/>
            <a:ext cx="9764486" cy="2959549"/>
          </a:xfrm>
          <a:prstGeom prst="roundRect">
            <a:avLst>
              <a:gd name="adj" fmla="val 3439"/>
            </a:avLst>
          </a:prstGeom>
          <a:solidFill>
            <a:schemeClr val="bg1"/>
          </a:solidFill>
          <a:ln w="12700" cap="flat">
            <a:noFill/>
            <a:miter/>
          </a:ln>
          <a:effectLst>
            <a:outerShdw blurRad="317500" sx="102000" sy="102000" algn="ctr" rotWithShape="0">
              <a:srgbClr val="000000">
                <a:alpha val="5000"/>
              </a:srgbClr>
            </a:outerShdw>
          </a:effectLst>
        </p:spPr>
        <p:txBody>
          <a:bodyPr vert="horz" wrap="square" lIns="91440" tIns="45720" rIns="91440" bIns="45720" rtlCol="0" anchor="ctr"/>
          <a:lstStyle/>
          <a:p>
            <a:pPr algn="ctr"/>
            <a:endParaRPr kumimoji="1" lang="zh-CN" altLang="en-US"/>
          </a:p>
        </p:txBody>
      </p:sp>
      <p:sp>
        <p:nvSpPr>
          <p:cNvPr id="9" name="标题 1"/>
          <p:cNvSpPr txBox="1"/>
          <p:nvPr/>
        </p:nvSpPr>
        <p:spPr>
          <a:xfrm>
            <a:off x="5396447" y="1638983"/>
            <a:ext cx="1399106" cy="1399101"/>
          </a:xfrm>
          <a:prstGeom prst="roundRect">
            <a:avLst/>
          </a:prstGeom>
          <a:solidFill>
            <a:schemeClr val="accent1"/>
          </a:solidFill>
          <a:ln w="12700" cap="sq">
            <a:solidFill>
              <a:schemeClr val="bg1"/>
            </a:solidFill>
            <a:miter/>
          </a:ln>
        </p:spPr>
        <p:txBody>
          <a:bodyPr vert="horz" wrap="square" lIns="91440" tIns="45720" rIns="91440" bIns="45720" rtlCol="0" anchor="ctr"/>
          <a:lstStyle/>
          <a:p>
            <a:pPr algn="ctr"/>
            <a:endParaRPr kumimoji="1" lang="zh-CN" altLang="en-US"/>
          </a:p>
        </p:txBody>
      </p:sp>
      <p:sp>
        <p:nvSpPr>
          <p:cNvPr id="10" name="标题 1"/>
          <p:cNvSpPr txBox="1"/>
          <p:nvPr/>
        </p:nvSpPr>
        <p:spPr>
          <a:xfrm>
            <a:off x="5364981" y="1390451"/>
            <a:ext cx="1462038" cy="1896164"/>
          </a:xfrm>
          <a:prstGeom prst="rect">
            <a:avLst/>
          </a:prstGeom>
          <a:noFill/>
          <a:ln>
            <a:noFill/>
          </a:ln>
        </p:spPr>
        <p:txBody>
          <a:bodyPr vert="horz" wrap="square" lIns="0" tIns="0" rIns="0" bIns="0" rtlCol="0" anchor="ctr"/>
          <a:lstStyle/>
          <a:p>
            <a:pPr algn="ctr"/>
            <a:r>
              <a:rPr kumimoji="1" lang="en-US" altLang="zh-CN" sz="7200">
                <a:ln w="12700">
                  <a:noFill/>
                </a:ln>
                <a:solidFill>
                  <a:srgbClr val="FFFFFF">
                    <a:alpha val="100000"/>
                  </a:srgbClr>
                </a:solidFill>
                <a:latin typeface="Poetsen One"/>
                <a:ea typeface="Poetsen One"/>
                <a:cs typeface="Poetsen One"/>
              </a:rPr>
              <a:t> 02</a:t>
            </a:r>
            <a:endParaRPr kumimoji="1" lang="zh-CN" altLang="en-US"/>
          </a:p>
        </p:txBody>
      </p:sp>
      <p:sp>
        <p:nvSpPr>
          <p:cNvPr id="11" name="标题 1"/>
          <p:cNvSpPr txBox="1"/>
          <p:nvPr/>
        </p:nvSpPr>
        <p:spPr>
          <a:xfrm>
            <a:off x="1606167" y="3102974"/>
            <a:ext cx="8979666" cy="2095192"/>
          </a:xfrm>
          <a:prstGeom prst="rect">
            <a:avLst/>
          </a:prstGeom>
          <a:noFill/>
          <a:ln>
            <a:noFill/>
          </a:ln>
        </p:spPr>
        <p:txBody>
          <a:bodyPr vert="horz" wrap="square" lIns="0" tIns="0" rIns="0" bIns="0" rtlCol="0" anchor="ctr"/>
          <a:lstStyle/>
          <a:p>
            <a:pPr algn="ctr"/>
            <a:r>
              <a:rPr kumimoji="1" lang="en-US" altLang="zh-CN" sz="3200">
                <a:ln w="12700">
                  <a:noFill/>
                </a:ln>
                <a:solidFill>
                  <a:srgbClr val="262626">
                    <a:alpha val="100000"/>
                  </a:srgbClr>
                </a:solidFill>
                <a:latin typeface="poppins-bold"/>
                <a:ea typeface="poppins-bold"/>
                <a:cs typeface="poppins-bold"/>
              </a:rPr>
              <a:t>El Sumo Sacerdote: Mediador y Tipo de Cristo</a:t>
            </a:r>
            <a:endParaRPr kumimoji="1"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417341" y="4128813"/>
            <a:ext cx="5528603" cy="2568717"/>
          </a:xfrm>
          <a:prstGeom prst="rect">
            <a:avLst/>
          </a:prstGeom>
        </p:spPr>
        <p:txBody>
          <a:bodyPr wrap="square">
            <a:spAutoFit/>
          </a:bodyPr>
          <a:lstStyle/>
          <a:p>
            <a:pPr algn="just">
              <a:lnSpc>
                <a:spcPct val="150000"/>
              </a:lnSpc>
            </a:pPr>
            <a:r>
              <a:rPr lang="es-MX" sz="2200" dirty="0">
                <a:latin typeface="Arial" panose="020B0604020202020204" pitchFamily="34" charset="0"/>
                <a:cs typeface="Arial" panose="020B0604020202020204" pitchFamily="34" charset="0"/>
              </a:rPr>
              <a:t>A los diez días de este mes séptimo será el día de expiación; tendréis santa convocación, y afligiréis vuestras almas, y ofreceréis ofrenda encendida</a:t>
            </a:r>
            <a:r>
              <a:rPr lang="es-MX" sz="2200" baseline="30000" dirty="0">
                <a:latin typeface="Arial" panose="020B0604020202020204" pitchFamily="34" charset="0"/>
                <a:cs typeface="Arial" panose="020B0604020202020204" pitchFamily="34" charset="0"/>
              </a:rPr>
              <a:t> 1 </a:t>
            </a:r>
            <a:r>
              <a:rPr lang="es-MX" sz="2200" dirty="0">
                <a:latin typeface="Arial" panose="020B0604020202020204" pitchFamily="34" charset="0"/>
                <a:cs typeface="Arial" panose="020B0604020202020204" pitchFamily="34" charset="0"/>
              </a:rPr>
              <a:t>a Jehová. Lev 23:27</a:t>
            </a:r>
            <a:endParaRPr lang="es-DO" sz="2200" dirty="0">
              <a:latin typeface="Arial" panose="020B0604020202020204" pitchFamily="34" charset="0"/>
              <a:cs typeface="Arial" panose="020B0604020202020204" pitchFamily="34" charset="0"/>
            </a:endParaRPr>
          </a:p>
        </p:txBody>
      </p:sp>
      <p:sp>
        <p:nvSpPr>
          <p:cNvPr id="3" name="Rectángulo 2"/>
          <p:cNvSpPr/>
          <p:nvPr/>
        </p:nvSpPr>
        <p:spPr>
          <a:xfrm>
            <a:off x="6879101" y="849648"/>
            <a:ext cx="4895557" cy="5107873"/>
          </a:xfrm>
          <a:prstGeom prst="rect">
            <a:avLst/>
          </a:prstGeom>
        </p:spPr>
        <p:txBody>
          <a:bodyPr wrap="square">
            <a:spAutoFit/>
          </a:bodyPr>
          <a:lstStyle/>
          <a:p>
            <a:pPr algn="just">
              <a:lnSpc>
                <a:spcPct val="150000"/>
              </a:lnSpc>
            </a:pPr>
            <a:r>
              <a:rPr lang="es-MX" sz="2200" dirty="0">
                <a:solidFill>
                  <a:srgbClr val="040C28"/>
                </a:solidFill>
                <a:latin typeface="Arial" panose="020B0604020202020204" pitchFamily="34" charset="0"/>
                <a:cs typeface="Arial" panose="020B0604020202020204" pitchFamily="34" charset="0"/>
              </a:rPr>
              <a:t>Ningún trabajo haréis en este día; porque es día de expiación, para reconciliaros delante de Jehová vuestro Dios</a:t>
            </a:r>
            <a:r>
              <a:rPr lang="es-MX" sz="2200" dirty="0">
                <a:solidFill>
                  <a:srgbClr val="1F1F1F"/>
                </a:solidFill>
                <a:latin typeface="Arial" panose="020B0604020202020204" pitchFamily="34" charset="0"/>
                <a:cs typeface="Arial" panose="020B0604020202020204" pitchFamily="34" charset="0"/>
              </a:rPr>
              <a:t>. Porque toda persona que no se afligiere en este mismo día, será cortada de su pueblo. Y cualquiera persona que hiciere trabajo alguno en este día, yo destruiré a la tal persona de entre su pueblo. Lev 23:28-30</a:t>
            </a:r>
            <a:endParaRPr lang="es-DO" sz="2200" dirty="0">
              <a:latin typeface="Arial" panose="020B0604020202020204" pitchFamily="34" charset="0"/>
              <a:cs typeface="Arial" panose="020B0604020202020204" pitchFamily="34" charset="0"/>
            </a:endParaRPr>
          </a:p>
        </p:txBody>
      </p:sp>
      <p:pic>
        <p:nvPicPr>
          <p:cNvPr id="6146" name="Picture 2" descr="Que el Sumo Sacerdote haga todo el servicio de Yom Kipp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42" y="291362"/>
            <a:ext cx="5486402" cy="3657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4728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337625" y="335846"/>
            <a:ext cx="10958732" cy="6093976"/>
          </a:xfrm>
          <a:prstGeom prst="rect">
            <a:avLst/>
          </a:prstGeom>
        </p:spPr>
        <p:txBody>
          <a:bodyPr wrap="square">
            <a:spAutoFit/>
          </a:bodyPr>
          <a:lstStyle/>
          <a:p>
            <a:pPr algn="just">
              <a:lnSpc>
                <a:spcPct val="150000"/>
              </a:lnSpc>
            </a:pPr>
            <a:r>
              <a:rPr lang="es-MX" sz="2000" dirty="0">
                <a:solidFill>
                  <a:srgbClr val="000000"/>
                </a:solidFill>
                <a:latin typeface="Arial" panose="020B0604020202020204" pitchFamily="34" charset="0"/>
                <a:cs typeface="Arial" panose="020B0604020202020204" pitchFamily="34" charset="0"/>
              </a:rPr>
              <a:t>Después tomará los dos machos cabríos y los presentará delante de Jehová, a la puerta del tabernáculo de reunión. </a:t>
            </a:r>
            <a:r>
              <a:rPr lang="es-MX" sz="2000" b="1" baseline="30000" dirty="0">
                <a:solidFill>
                  <a:srgbClr val="000000"/>
                </a:solidFill>
                <a:latin typeface="Arial" panose="020B0604020202020204" pitchFamily="34" charset="0"/>
                <a:cs typeface="Arial" panose="020B0604020202020204" pitchFamily="34" charset="0"/>
              </a:rPr>
              <a:t>8 </a:t>
            </a:r>
            <a:r>
              <a:rPr lang="es-MX" sz="2000" dirty="0">
                <a:solidFill>
                  <a:srgbClr val="000000"/>
                </a:solidFill>
                <a:latin typeface="Arial" panose="020B0604020202020204" pitchFamily="34" charset="0"/>
                <a:cs typeface="Arial" panose="020B0604020202020204" pitchFamily="34" charset="0"/>
              </a:rPr>
              <a:t>Y echará suertes Aarón sobre los dos machos cabríos; una suerte por Jehová, y otra suerte por </a:t>
            </a:r>
            <a:r>
              <a:rPr lang="es-MX" sz="2000" b="1" dirty="0" err="1">
                <a:solidFill>
                  <a:srgbClr val="002060"/>
                </a:solidFill>
                <a:latin typeface="Arial" panose="020B0604020202020204" pitchFamily="34" charset="0"/>
                <a:cs typeface="Arial" panose="020B0604020202020204" pitchFamily="34" charset="0"/>
              </a:rPr>
              <a:t>Azazel</a:t>
            </a:r>
            <a:r>
              <a:rPr lang="es-MX" sz="2000" b="1" dirty="0">
                <a:solidFill>
                  <a:srgbClr val="002060"/>
                </a:solidFill>
                <a:latin typeface="Arial" panose="020B0604020202020204" pitchFamily="34" charset="0"/>
                <a:cs typeface="Arial" panose="020B0604020202020204" pitchFamily="34" charset="0"/>
              </a:rPr>
              <a:t>.</a:t>
            </a:r>
            <a:r>
              <a:rPr lang="es-MX" sz="2000" dirty="0">
                <a:solidFill>
                  <a:srgbClr val="000000"/>
                </a:solidFill>
                <a:latin typeface="Arial" panose="020B0604020202020204" pitchFamily="34" charset="0"/>
                <a:cs typeface="Arial" panose="020B0604020202020204" pitchFamily="34" charset="0"/>
              </a:rPr>
              <a:t> </a:t>
            </a:r>
            <a:r>
              <a:rPr lang="es-MX" sz="2000" b="1" baseline="30000" dirty="0">
                <a:solidFill>
                  <a:srgbClr val="000000"/>
                </a:solidFill>
                <a:latin typeface="Arial" panose="020B0604020202020204" pitchFamily="34" charset="0"/>
                <a:cs typeface="Arial" panose="020B0604020202020204" pitchFamily="34" charset="0"/>
              </a:rPr>
              <a:t>9 </a:t>
            </a:r>
            <a:r>
              <a:rPr lang="es-MX" sz="2000" dirty="0">
                <a:solidFill>
                  <a:srgbClr val="000000"/>
                </a:solidFill>
                <a:latin typeface="Arial" panose="020B0604020202020204" pitchFamily="34" charset="0"/>
                <a:cs typeface="Arial" panose="020B0604020202020204" pitchFamily="34" charset="0"/>
              </a:rPr>
              <a:t>Y hará traer Aarón el macho cabrío sobre el cual cayere la suerte por Jehová, y lo ofrecerá en expiación. </a:t>
            </a:r>
            <a:r>
              <a:rPr lang="es-MX" sz="2000" b="1" baseline="30000" dirty="0">
                <a:solidFill>
                  <a:srgbClr val="000000"/>
                </a:solidFill>
                <a:latin typeface="Arial" panose="020B0604020202020204" pitchFamily="34" charset="0"/>
                <a:cs typeface="Arial" panose="020B0604020202020204" pitchFamily="34" charset="0"/>
              </a:rPr>
              <a:t>10 </a:t>
            </a:r>
            <a:r>
              <a:rPr lang="es-MX" sz="2000" dirty="0">
                <a:solidFill>
                  <a:srgbClr val="000000"/>
                </a:solidFill>
                <a:latin typeface="Arial" panose="020B0604020202020204" pitchFamily="34" charset="0"/>
                <a:cs typeface="Arial" panose="020B0604020202020204" pitchFamily="34" charset="0"/>
              </a:rPr>
              <a:t>Mas el macho cabrío sobre el cual cayere la suerte por </a:t>
            </a:r>
            <a:r>
              <a:rPr lang="es-MX" sz="2000" dirty="0" err="1">
                <a:solidFill>
                  <a:srgbClr val="000000"/>
                </a:solidFill>
                <a:latin typeface="Arial" panose="020B0604020202020204" pitchFamily="34" charset="0"/>
                <a:cs typeface="Arial" panose="020B0604020202020204" pitchFamily="34" charset="0"/>
              </a:rPr>
              <a:t>Azazel</a:t>
            </a:r>
            <a:r>
              <a:rPr lang="es-MX" sz="2000" dirty="0">
                <a:solidFill>
                  <a:srgbClr val="000000"/>
                </a:solidFill>
                <a:latin typeface="Arial" panose="020B0604020202020204" pitchFamily="34" charset="0"/>
                <a:cs typeface="Arial" panose="020B0604020202020204" pitchFamily="34" charset="0"/>
              </a:rPr>
              <a:t>, lo presentará vivo delante de Jehová para hacer la reconciliación sobre él, para enviarlo a </a:t>
            </a:r>
            <a:r>
              <a:rPr lang="es-MX" sz="2000" dirty="0" err="1">
                <a:solidFill>
                  <a:srgbClr val="000000"/>
                </a:solidFill>
                <a:latin typeface="Arial" panose="020B0604020202020204" pitchFamily="34" charset="0"/>
                <a:cs typeface="Arial" panose="020B0604020202020204" pitchFamily="34" charset="0"/>
              </a:rPr>
              <a:t>Azazel</a:t>
            </a:r>
            <a:r>
              <a:rPr lang="es-MX" sz="2000" dirty="0">
                <a:solidFill>
                  <a:srgbClr val="000000"/>
                </a:solidFill>
                <a:latin typeface="Arial" panose="020B0604020202020204" pitchFamily="34" charset="0"/>
                <a:cs typeface="Arial" panose="020B0604020202020204" pitchFamily="34" charset="0"/>
              </a:rPr>
              <a:t> al desierto.</a:t>
            </a:r>
          </a:p>
          <a:p>
            <a:pPr algn="just">
              <a:lnSpc>
                <a:spcPct val="150000"/>
              </a:lnSpc>
            </a:pPr>
            <a:r>
              <a:rPr lang="es-MX" sz="2000" b="1" baseline="30000" dirty="0">
                <a:solidFill>
                  <a:srgbClr val="000000"/>
                </a:solidFill>
                <a:latin typeface="Arial" panose="020B0604020202020204" pitchFamily="34" charset="0"/>
                <a:cs typeface="Arial" panose="020B0604020202020204" pitchFamily="34" charset="0"/>
              </a:rPr>
              <a:t>11 </a:t>
            </a:r>
            <a:r>
              <a:rPr lang="es-MX" sz="2000" dirty="0">
                <a:solidFill>
                  <a:srgbClr val="000000"/>
                </a:solidFill>
                <a:latin typeface="Arial" panose="020B0604020202020204" pitchFamily="34" charset="0"/>
                <a:cs typeface="Arial" panose="020B0604020202020204" pitchFamily="34" charset="0"/>
              </a:rPr>
              <a:t>Y hará traer Aarón el becerro que era para expiación suya, y hará la reconciliación por sí y por su casa, y degollará en expiación el becerro que es suyo. </a:t>
            </a:r>
            <a:r>
              <a:rPr lang="es-MX" sz="2000" b="1" baseline="30000" dirty="0">
                <a:solidFill>
                  <a:srgbClr val="000000"/>
                </a:solidFill>
                <a:latin typeface="Arial" panose="020B0604020202020204" pitchFamily="34" charset="0"/>
                <a:cs typeface="Arial" panose="020B0604020202020204" pitchFamily="34" charset="0"/>
              </a:rPr>
              <a:t>12 </a:t>
            </a:r>
            <a:r>
              <a:rPr lang="es-MX" sz="2000" dirty="0">
                <a:solidFill>
                  <a:srgbClr val="000000"/>
                </a:solidFill>
                <a:latin typeface="Arial" panose="020B0604020202020204" pitchFamily="34" charset="0"/>
                <a:cs typeface="Arial" panose="020B0604020202020204" pitchFamily="34" charset="0"/>
              </a:rPr>
              <a:t>Después tomará un incensario lleno de brasas de fuego del altar de delante de Jehová, y sus puños llenos del perfume aromático molido, y lo llevará detrás del velo. </a:t>
            </a:r>
            <a:r>
              <a:rPr lang="es-MX" sz="2000" b="1" baseline="30000" dirty="0">
                <a:solidFill>
                  <a:srgbClr val="000000"/>
                </a:solidFill>
                <a:latin typeface="Arial" panose="020B0604020202020204" pitchFamily="34" charset="0"/>
                <a:cs typeface="Arial" panose="020B0604020202020204" pitchFamily="34" charset="0"/>
              </a:rPr>
              <a:t>13 </a:t>
            </a:r>
            <a:r>
              <a:rPr lang="es-MX" sz="2000" dirty="0">
                <a:solidFill>
                  <a:srgbClr val="000000"/>
                </a:solidFill>
                <a:latin typeface="Arial" panose="020B0604020202020204" pitchFamily="34" charset="0"/>
                <a:cs typeface="Arial" panose="020B0604020202020204" pitchFamily="34" charset="0"/>
              </a:rPr>
              <a:t>Y pondrá el perfume sobre el fuego delante de Jehová, y la nube del perfume cubrirá el propiciatorio que está sobre el testimonio, para que no muera. </a:t>
            </a:r>
            <a:r>
              <a:rPr lang="es-MX" sz="2000" b="1" baseline="30000" dirty="0">
                <a:solidFill>
                  <a:srgbClr val="000000"/>
                </a:solidFill>
                <a:latin typeface="Arial" panose="020B0604020202020204" pitchFamily="34" charset="0"/>
                <a:cs typeface="Arial" panose="020B0604020202020204" pitchFamily="34" charset="0"/>
              </a:rPr>
              <a:t>14 </a:t>
            </a:r>
            <a:r>
              <a:rPr lang="es-MX" sz="2000" dirty="0">
                <a:solidFill>
                  <a:srgbClr val="000000"/>
                </a:solidFill>
                <a:latin typeface="Arial" panose="020B0604020202020204" pitchFamily="34" charset="0"/>
                <a:cs typeface="Arial" panose="020B0604020202020204" pitchFamily="34" charset="0"/>
              </a:rPr>
              <a:t>Tomará luego de la sangre del becerro, y la rociará con su dedo hacia el propiciatorio al lado oriental; hacia el propiciatorio esparcirá con su dedo siete veces de aquella sangre</a:t>
            </a:r>
          </a:p>
        </p:txBody>
      </p:sp>
    </p:spTree>
    <p:extLst>
      <p:ext uri="{BB962C8B-B14F-4D97-AF65-F5344CB8AC3E}">
        <p14:creationId xmlns:p14="http://schemas.microsoft.com/office/powerpoint/2010/main" val="362460991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flat">
            <a:noFill/>
            <a:miter/>
          </a:ln>
          <a:effectLst/>
        </p:spPr>
        <p:txBody>
          <a:bodyPr vert="horz" wrap="square" lIns="91440" tIns="45720" rIns="91440" bIns="45720" rtlCol="0" anchor="ctr"/>
          <a:lstStyle/>
          <a:p>
            <a:pPr algn="ctr"/>
            <a:endParaRPr kumimoji="1" lang="zh-CN" altLang="en-US"/>
          </a:p>
        </p:txBody>
      </p:sp>
      <p:pic>
        <p:nvPicPr>
          <p:cNvPr id="3" name="Imagen 2"/>
          <p:cNvPicPr>
            <a:picLocks noChangeAspect="1"/>
          </p:cNvPicPr>
          <p:nvPr/>
        </p:nvPicPr>
        <p:blipFill>
          <a:blip r:embed="rId2">
            <a:alphaModFix/>
          </a:blip>
          <a:srcRect l="762" t="13072" r="762" b="13072"/>
          <a:stretch>
            <a:fillRect/>
          </a:stretch>
        </p:blipFill>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a:noFill/>
          <a:ln>
            <a:noFill/>
          </a:ln>
        </p:spPr>
      </p:pic>
      <p:sp>
        <p:nvSpPr>
          <p:cNvPr id="4" name="标题 1"/>
          <p:cNvSpPr txBox="1"/>
          <p:nvPr/>
        </p:nvSpPr>
        <p:spPr>
          <a:xfrm>
            <a:off x="0" y="-15365"/>
            <a:ext cx="12192000" cy="6858000"/>
          </a:xfrm>
          <a:prstGeom prst="rect">
            <a:avLst/>
          </a:prstGeom>
          <a:solidFill>
            <a:schemeClr val="accent1">
              <a:lumMod val="20000"/>
              <a:lumOff val="80000"/>
              <a:alpha val="75000"/>
            </a:schemeClr>
          </a:solidFill>
          <a:ln w="12700" cap="flat">
            <a:noFill/>
            <a:miter/>
          </a:ln>
          <a:effectLst/>
        </p:spPr>
        <p:txBody>
          <a:bodyPr vert="horz" wrap="square" lIns="91440" tIns="45720" rIns="91440" bIns="45720" rtlCol="0" anchor="ctr"/>
          <a:lstStyle/>
          <a:p>
            <a:pPr algn="ctr"/>
            <a:endParaRPr kumimoji="1" lang="zh-CN" altLang="en-US"/>
          </a:p>
        </p:txBody>
      </p:sp>
      <p:sp>
        <p:nvSpPr>
          <p:cNvPr id="5" name="标题 1"/>
          <p:cNvSpPr txBox="1"/>
          <p:nvPr/>
        </p:nvSpPr>
        <p:spPr>
          <a:xfrm>
            <a:off x="-2271486" y="268514"/>
            <a:ext cx="182880" cy="345440"/>
          </a:xfrm>
          <a:prstGeom prst="rect">
            <a:avLst/>
          </a:prstGeom>
          <a:noFill/>
          <a:ln>
            <a:noFill/>
          </a:ln>
        </p:spPr>
        <p:txBody>
          <a:bodyPr vert="horz" wrap="none" lIns="91440" tIns="45720" rIns="91440" bIns="45720" rtlCol="0" anchor="t">
            <a:spAutoFit/>
          </a:bodyPr>
          <a:lstStyle/>
          <a:p>
            <a:pPr algn="l"/>
            <a:endParaRPr kumimoji="1" lang="zh-CN" altLang="en-US"/>
          </a:p>
        </p:txBody>
      </p:sp>
      <p:sp>
        <p:nvSpPr>
          <p:cNvPr id="6" name="标题 1"/>
          <p:cNvSpPr txBox="1"/>
          <p:nvPr/>
        </p:nvSpPr>
        <p:spPr>
          <a:xfrm>
            <a:off x="0" y="4430076"/>
            <a:ext cx="12187146" cy="2427924"/>
          </a:xfrm>
          <a:custGeom>
            <a:avLst/>
            <a:gdLst>
              <a:gd name="connsiteX0" fmla="*/ 965225 w 12187146"/>
              <a:gd name="connsiteY0" fmla="*/ 0 h 2427924"/>
              <a:gd name="connsiteX1" fmla="*/ 11221921 w 12187146"/>
              <a:gd name="connsiteY1" fmla="*/ 0 h 2427924"/>
              <a:gd name="connsiteX2" fmla="*/ 12187146 w 12187146"/>
              <a:gd name="connsiteY2" fmla="*/ 965225 h 2427924"/>
              <a:gd name="connsiteX3" fmla="*/ 12187146 w 12187146"/>
              <a:gd name="connsiteY3" fmla="*/ 2427924 h 2427924"/>
              <a:gd name="connsiteX4" fmla="*/ 0 w 12187146"/>
              <a:gd name="connsiteY4" fmla="*/ 2427924 h 2427924"/>
              <a:gd name="connsiteX5" fmla="*/ 0 w 12187146"/>
              <a:gd name="connsiteY5" fmla="*/ 965225 h 2427924"/>
              <a:gd name="connsiteX6" fmla="*/ 965225 w 12187146"/>
              <a:gd name="connsiteY6" fmla="*/ 0 h 2427924"/>
            </a:gdLst>
            <a:ahLst/>
            <a:cxnLst/>
            <a:rect l="l" t="t" r="r" b="b"/>
            <a:pathLst>
              <a:path w="12187146" h="2427924">
                <a:moveTo>
                  <a:pt x="965225" y="0"/>
                </a:moveTo>
                <a:lnTo>
                  <a:pt x="11221921" y="0"/>
                </a:lnTo>
                <a:cubicBezTo>
                  <a:pt x="11755000" y="0"/>
                  <a:pt x="12187146" y="432146"/>
                  <a:pt x="12187146" y="965225"/>
                </a:cubicBezTo>
                <a:lnTo>
                  <a:pt x="12187146" y="2427924"/>
                </a:lnTo>
                <a:lnTo>
                  <a:pt x="0" y="2427924"/>
                </a:lnTo>
                <a:lnTo>
                  <a:pt x="0" y="965225"/>
                </a:lnTo>
                <a:cubicBezTo>
                  <a:pt x="0" y="432146"/>
                  <a:pt x="432146" y="0"/>
                  <a:pt x="965225" y="0"/>
                </a:cubicBezTo>
                <a:close/>
              </a:path>
            </a:pathLst>
          </a:custGeom>
          <a:solidFill>
            <a:srgbClr val="002060"/>
          </a:solidFill>
          <a:ln w="31750" cap="sq">
            <a:noFill/>
            <a:miter/>
          </a:ln>
        </p:spPr>
        <p:txBody>
          <a:bodyPr vert="horz" wrap="square" lIns="91440" tIns="45720" rIns="91440" bIns="45720" rtlCol="0" anchor="ctr"/>
          <a:lstStyle/>
          <a:p>
            <a:pPr algn="ctr"/>
            <a:endParaRPr kumimoji="1" lang="zh-CN" altLang="en-US"/>
          </a:p>
        </p:txBody>
      </p:sp>
      <p:sp>
        <p:nvSpPr>
          <p:cNvPr id="8" name="标题 1"/>
          <p:cNvSpPr txBox="1"/>
          <p:nvPr/>
        </p:nvSpPr>
        <p:spPr>
          <a:xfrm>
            <a:off x="6388134" y="432375"/>
            <a:ext cx="4939508" cy="614532"/>
          </a:xfrm>
          <a:prstGeom prst="rect">
            <a:avLst/>
          </a:prstGeom>
          <a:noFill/>
          <a:ln>
            <a:noFill/>
          </a:ln>
        </p:spPr>
        <p:txBody>
          <a:bodyPr vert="horz" wrap="square" lIns="0" tIns="0" rIns="0" bIns="0" rtlCol="0" anchor="ctr"/>
          <a:lstStyle>
            <a:defPPr>
              <a:defRPr lang="es-DO"/>
            </a:defPPr>
            <a:lvl1pPr>
              <a:defRPr kumimoji="1" sz="2800">
                <a:ln w="12700">
                  <a:noFill/>
                </a:ln>
                <a:solidFill>
                  <a:srgbClr val="262626">
                    <a:alpha val="100000"/>
                  </a:srgbClr>
                </a:solidFill>
                <a:latin typeface="poppins-bold"/>
                <a:ea typeface="poppins-bold"/>
                <a:cs typeface="poppins-bold"/>
              </a:defRPr>
            </a:lvl1pPr>
          </a:lstStyle>
          <a:p>
            <a:r>
              <a:rPr lang="en-US" altLang="zh-CN" dirty="0"/>
              <a:t>La Sangre del </a:t>
            </a:r>
            <a:r>
              <a:rPr lang="en-US" altLang="zh-CN" dirty="0" err="1"/>
              <a:t>Sacrificio</a:t>
            </a:r>
            <a:endParaRPr lang="zh-CN" altLang="en-US" dirty="0"/>
          </a:p>
        </p:txBody>
      </p:sp>
      <p:pic>
        <p:nvPicPr>
          <p:cNvPr id="9" name="Imagen 8"/>
          <p:cNvPicPr>
            <a:picLocks noChangeAspect="1"/>
          </p:cNvPicPr>
          <p:nvPr/>
        </p:nvPicPr>
        <p:blipFill>
          <a:blip r:embed="rId3">
            <a:alphaModFix/>
          </a:blip>
          <a:srcRect t="4952" b="15426"/>
          <a:stretch>
            <a:fillRect/>
          </a:stretch>
        </p:blipFill>
        <p:spPr>
          <a:xfrm>
            <a:off x="627445" y="1181575"/>
            <a:ext cx="4954252" cy="3048153"/>
          </a:xfrm>
          <a:prstGeom prst="rect">
            <a:avLst/>
          </a:prstGeom>
          <a:ln>
            <a:noFill/>
          </a:ln>
          <a:effectLst>
            <a:outerShdw blurRad="292100" dist="139700" dir="2700000" algn="tl" rotWithShape="0">
              <a:srgbClr val="333333">
                <a:alpha val="65000"/>
              </a:srgbClr>
            </a:outerShdw>
          </a:effectLst>
        </p:spPr>
      </p:pic>
      <p:sp>
        <p:nvSpPr>
          <p:cNvPr id="10" name="标题 1"/>
          <p:cNvSpPr txBox="1"/>
          <p:nvPr/>
        </p:nvSpPr>
        <p:spPr>
          <a:xfrm>
            <a:off x="314477" y="4940900"/>
            <a:ext cx="5740610" cy="1405309"/>
          </a:xfrm>
          <a:prstGeom prst="rect">
            <a:avLst/>
          </a:prstGeom>
          <a:noFill/>
          <a:ln>
            <a:noFill/>
          </a:ln>
        </p:spPr>
        <p:txBody>
          <a:bodyPr vert="horz" wrap="square" lIns="0" tIns="0" rIns="0" bIns="0" rtlCol="0" anchor="t"/>
          <a:lstStyle/>
          <a:p>
            <a:pPr algn="just"/>
            <a:r>
              <a:rPr kumimoji="1" lang="en-US" altLang="zh-CN" sz="2100" dirty="0">
                <a:ln w="12700">
                  <a:noFill/>
                </a:ln>
                <a:solidFill>
                  <a:schemeClr val="bg1"/>
                </a:solidFill>
                <a:latin typeface="Poppins"/>
                <a:ea typeface="Poppins"/>
                <a:cs typeface="Poppins"/>
              </a:rPr>
              <a:t>La </a:t>
            </a:r>
            <a:r>
              <a:rPr kumimoji="1" lang="en-US" altLang="zh-CN" sz="2100" dirty="0" err="1">
                <a:ln w="12700">
                  <a:noFill/>
                </a:ln>
                <a:solidFill>
                  <a:schemeClr val="bg1"/>
                </a:solidFill>
                <a:latin typeface="Poppins"/>
                <a:ea typeface="Poppins"/>
                <a:cs typeface="Poppins"/>
              </a:rPr>
              <a:t>sangre</a:t>
            </a:r>
            <a:r>
              <a:rPr kumimoji="1" lang="en-US" altLang="zh-CN" sz="2100" dirty="0">
                <a:ln w="12700">
                  <a:noFill/>
                </a:ln>
                <a:solidFill>
                  <a:schemeClr val="bg1"/>
                </a:solidFill>
                <a:latin typeface="Poppins"/>
                <a:ea typeface="Poppins"/>
                <a:cs typeface="Poppins"/>
              </a:rPr>
              <a:t> </a:t>
            </a:r>
            <a:r>
              <a:rPr kumimoji="1" lang="en-US" altLang="zh-CN" sz="2100" dirty="0" err="1">
                <a:ln w="12700">
                  <a:noFill/>
                </a:ln>
                <a:solidFill>
                  <a:schemeClr val="bg1"/>
                </a:solidFill>
                <a:latin typeface="Poppins"/>
                <a:ea typeface="Poppins"/>
                <a:cs typeface="Poppins"/>
              </a:rPr>
              <a:t>rociada</a:t>
            </a:r>
            <a:r>
              <a:rPr kumimoji="1" lang="en-US" altLang="zh-CN" sz="2100" dirty="0">
                <a:ln w="12700">
                  <a:noFill/>
                </a:ln>
                <a:solidFill>
                  <a:schemeClr val="bg1"/>
                </a:solidFill>
                <a:latin typeface="Poppins"/>
                <a:ea typeface="Poppins"/>
                <a:cs typeface="Poppins"/>
              </a:rPr>
              <a:t> </a:t>
            </a:r>
            <a:r>
              <a:rPr kumimoji="1" lang="en-US" altLang="zh-CN" sz="2100" dirty="0" err="1">
                <a:ln w="12700">
                  <a:noFill/>
                </a:ln>
                <a:solidFill>
                  <a:schemeClr val="bg1"/>
                </a:solidFill>
                <a:latin typeface="Poppins"/>
                <a:ea typeface="Poppins"/>
                <a:cs typeface="Poppins"/>
              </a:rPr>
              <a:t>sobre</a:t>
            </a:r>
            <a:r>
              <a:rPr kumimoji="1" lang="en-US" altLang="zh-CN" sz="2100" dirty="0">
                <a:ln w="12700">
                  <a:noFill/>
                </a:ln>
                <a:solidFill>
                  <a:schemeClr val="bg1"/>
                </a:solidFill>
                <a:latin typeface="Poppins"/>
                <a:ea typeface="Poppins"/>
                <a:cs typeface="Poppins"/>
              </a:rPr>
              <a:t> el </a:t>
            </a:r>
            <a:r>
              <a:rPr kumimoji="1" lang="en-US" altLang="zh-CN" sz="2100" dirty="0" err="1">
                <a:ln w="12700">
                  <a:noFill/>
                </a:ln>
                <a:solidFill>
                  <a:schemeClr val="bg1"/>
                </a:solidFill>
                <a:latin typeface="Poppins"/>
                <a:ea typeface="Poppins"/>
                <a:cs typeface="Poppins"/>
              </a:rPr>
              <a:t>propiciatorio</a:t>
            </a:r>
            <a:r>
              <a:rPr kumimoji="1" lang="en-US" altLang="zh-CN" sz="2100" dirty="0">
                <a:ln w="12700">
                  <a:noFill/>
                </a:ln>
                <a:solidFill>
                  <a:schemeClr val="bg1"/>
                </a:solidFill>
                <a:latin typeface="Poppins"/>
                <a:ea typeface="Poppins"/>
                <a:cs typeface="Poppins"/>
              </a:rPr>
              <a:t> </a:t>
            </a:r>
            <a:r>
              <a:rPr kumimoji="1" lang="en-US" altLang="zh-CN" sz="2100" dirty="0" err="1">
                <a:ln w="12700">
                  <a:noFill/>
                </a:ln>
                <a:solidFill>
                  <a:schemeClr val="bg1"/>
                </a:solidFill>
                <a:latin typeface="Poppins"/>
                <a:ea typeface="Poppins"/>
                <a:cs typeface="Poppins"/>
              </a:rPr>
              <a:t>simbolizaba</a:t>
            </a:r>
            <a:r>
              <a:rPr kumimoji="1" lang="en-US" altLang="zh-CN" sz="2100" dirty="0">
                <a:ln w="12700">
                  <a:noFill/>
                </a:ln>
                <a:solidFill>
                  <a:schemeClr val="bg1"/>
                </a:solidFill>
                <a:latin typeface="Poppins"/>
                <a:ea typeface="Poppins"/>
                <a:cs typeface="Poppins"/>
              </a:rPr>
              <a:t> la </a:t>
            </a:r>
            <a:r>
              <a:rPr kumimoji="1" lang="en-US" altLang="zh-CN" sz="2100" dirty="0" err="1">
                <a:ln w="12700">
                  <a:noFill/>
                </a:ln>
                <a:solidFill>
                  <a:schemeClr val="bg1"/>
                </a:solidFill>
                <a:latin typeface="Poppins"/>
                <a:ea typeface="Poppins"/>
                <a:cs typeface="Poppins"/>
              </a:rPr>
              <a:t>aplicación</a:t>
            </a:r>
            <a:r>
              <a:rPr kumimoji="1" lang="en-US" altLang="zh-CN" sz="2100" dirty="0">
                <a:ln w="12700">
                  <a:noFill/>
                </a:ln>
                <a:solidFill>
                  <a:schemeClr val="bg1"/>
                </a:solidFill>
                <a:latin typeface="Poppins"/>
                <a:ea typeface="Poppins"/>
                <a:cs typeface="Poppins"/>
              </a:rPr>
              <a:t> de la </a:t>
            </a:r>
            <a:r>
              <a:rPr kumimoji="1" lang="en-US" altLang="zh-CN" sz="2100" dirty="0" err="1">
                <a:ln w="12700">
                  <a:noFill/>
                </a:ln>
                <a:solidFill>
                  <a:schemeClr val="bg1"/>
                </a:solidFill>
                <a:latin typeface="Poppins"/>
                <a:ea typeface="Poppins"/>
                <a:cs typeface="Poppins"/>
              </a:rPr>
              <a:t>sangre</a:t>
            </a:r>
            <a:r>
              <a:rPr kumimoji="1" lang="en-US" altLang="zh-CN" sz="2100" dirty="0">
                <a:ln w="12700">
                  <a:noFill/>
                </a:ln>
                <a:solidFill>
                  <a:schemeClr val="bg1"/>
                </a:solidFill>
                <a:latin typeface="Poppins"/>
                <a:ea typeface="Poppins"/>
                <a:cs typeface="Poppins"/>
              </a:rPr>
              <a:t> de Cristo para la </a:t>
            </a:r>
            <a:r>
              <a:rPr kumimoji="1" lang="en-US" altLang="zh-CN" sz="2100" dirty="0" err="1">
                <a:ln w="12700">
                  <a:noFill/>
                </a:ln>
                <a:solidFill>
                  <a:schemeClr val="bg1"/>
                </a:solidFill>
                <a:latin typeface="Poppins"/>
                <a:ea typeface="Poppins"/>
                <a:cs typeface="Poppins"/>
              </a:rPr>
              <a:t>expiación</a:t>
            </a:r>
            <a:r>
              <a:rPr kumimoji="1" lang="en-US" altLang="zh-CN" sz="2100" dirty="0">
                <a:ln w="12700">
                  <a:noFill/>
                </a:ln>
                <a:solidFill>
                  <a:schemeClr val="bg1"/>
                </a:solidFill>
                <a:latin typeface="Poppins"/>
                <a:ea typeface="Poppins"/>
                <a:cs typeface="Poppins"/>
              </a:rPr>
              <a:t> de los </a:t>
            </a:r>
            <a:r>
              <a:rPr kumimoji="1" lang="en-US" altLang="zh-CN" sz="2100" dirty="0" err="1">
                <a:ln w="12700">
                  <a:noFill/>
                </a:ln>
                <a:solidFill>
                  <a:schemeClr val="bg1"/>
                </a:solidFill>
                <a:latin typeface="Poppins"/>
                <a:ea typeface="Poppins"/>
                <a:cs typeface="Poppins"/>
              </a:rPr>
              <a:t>pecados</a:t>
            </a:r>
            <a:r>
              <a:rPr kumimoji="1" lang="en-US" altLang="zh-CN" sz="2100" dirty="0">
                <a:ln w="12700">
                  <a:noFill/>
                </a:ln>
                <a:solidFill>
                  <a:schemeClr val="bg1"/>
                </a:solidFill>
                <a:latin typeface="Poppins"/>
                <a:ea typeface="Poppins"/>
                <a:cs typeface="Poppins"/>
              </a:rPr>
              <a:t>.</a:t>
            </a:r>
            <a:endParaRPr kumimoji="1" lang="zh-CN" altLang="en-US" sz="2100" dirty="0">
              <a:solidFill>
                <a:schemeClr val="bg1"/>
              </a:solidFill>
            </a:endParaRPr>
          </a:p>
        </p:txBody>
      </p:sp>
      <p:sp>
        <p:nvSpPr>
          <p:cNvPr id="11" name="标题 1"/>
          <p:cNvSpPr txBox="1"/>
          <p:nvPr/>
        </p:nvSpPr>
        <p:spPr>
          <a:xfrm>
            <a:off x="6565900" y="4940900"/>
            <a:ext cx="5102936" cy="1504674"/>
          </a:xfrm>
          <a:prstGeom prst="rect">
            <a:avLst/>
          </a:prstGeom>
          <a:noFill/>
          <a:ln>
            <a:noFill/>
          </a:ln>
        </p:spPr>
        <p:txBody>
          <a:bodyPr vert="horz" wrap="square" lIns="0" tIns="0" rIns="0" bIns="0" rtlCol="0" anchor="t"/>
          <a:lstStyle>
            <a:defPPr>
              <a:defRPr lang="es-DO"/>
            </a:defPPr>
            <a:lvl1pPr algn="just">
              <a:defRPr kumimoji="1" sz="2100">
                <a:ln w="12700">
                  <a:noFill/>
                </a:ln>
                <a:solidFill>
                  <a:schemeClr val="bg1"/>
                </a:solidFill>
                <a:latin typeface="Poppins"/>
                <a:ea typeface="Poppins"/>
                <a:cs typeface="Poppins"/>
              </a:defRPr>
            </a:lvl1pPr>
          </a:lstStyle>
          <a:p>
            <a:r>
              <a:rPr lang="en-US" altLang="zh-CN" dirty="0"/>
              <a:t>Cristo, al </a:t>
            </a:r>
            <a:r>
              <a:rPr lang="en-US" altLang="zh-CN" dirty="0" err="1"/>
              <a:t>entrar</a:t>
            </a:r>
            <a:r>
              <a:rPr lang="en-US" altLang="zh-CN" dirty="0"/>
              <a:t> en el </a:t>
            </a:r>
            <a:r>
              <a:rPr lang="en-US" altLang="zh-CN" dirty="0" err="1"/>
              <a:t>cielo</a:t>
            </a:r>
            <a:r>
              <a:rPr lang="en-US" altLang="zh-CN" dirty="0"/>
              <a:t> </a:t>
            </a:r>
            <a:r>
              <a:rPr lang="en-US" altLang="zh-CN" dirty="0" err="1"/>
              <a:t>mismo</a:t>
            </a:r>
            <a:r>
              <a:rPr lang="en-US" altLang="zh-CN" dirty="0"/>
              <a:t>, </a:t>
            </a:r>
            <a:r>
              <a:rPr lang="en-US" altLang="zh-CN" dirty="0" err="1"/>
              <a:t>presentó</a:t>
            </a:r>
            <a:r>
              <a:rPr lang="en-US" altLang="zh-CN" dirty="0"/>
              <a:t> </a:t>
            </a:r>
            <a:r>
              <a:rPr lang="en-US" altLang="zh-CN" dirty="0" err="1"/>
              <a:t>su</a:t>
            </a:r>
            <a:r>
              <a:rPr lang="en-US" altLang="zh-CN" dirty="0"/>
              <a:t> </a:t>
            </a:r>
            <a:r>
              <a:rPr lang="en-US" altLang="zh-CN" dirty="0" err="1"/>
              <a:t>propia</a:t>
            </a:r>
            <a:r>
              <a:rPr lang="en-US" altLang="zh-CN" dirty="0"/>
              <a:t> </a:t>
            </a:r>
            <a:r>
              <a:rPr lang="en-US" altLang="zh-CN" dirty="0" err="1"/>
              <a:t>sangre</a:t>
            </a:r>
            <a:r>
              <a:rPr lang="en-US" altLang="zh-CN" dirty="0"/>
              <a:t> </a:t>
            </a:r>
            <a:r>
              <a:rPr lang="en-US" altLang="zh-CN" dirty="0" err="1"/>
              <a:t>como</a:t>
            </a:r>
            <a:r>
              <a:rPr lang="en-US" altLang="zh-CN" dirty="0"/>
              <a:t> </a:t>
            </a:r>
            <a:r>
              <a:rPr lang="en-US" altLang="zh-CN" dirty="0" err="1"/>
              <a:t>sacrificio</a:t>
            </a:r>
            <a:r>
              <a:rPr lang="en-US" altLang="zh-CN" dirty="0"/>
              <a:t> perfecto. (</a:t>
            </a:r>
            <a:r>
              <a:rPr lang="en-US" altLang="zh-CN" dirty="0" err="1"/>
              <a:t>Hebreos</a:t>
            </a:r>
            <a:r>
              <a:rPr lang="en-US" altLang="zh-CN" dirty="0"/>
              <a:t> 9:24)</a:t>
            </a:r>
            <a:endParaRPr lang="zh-CN" altLang="en-US" dirty="0"/>
          </a:p>
        </p:txBody>
      </p:sp>
      <p:sp>
        <p:nvSpPr>
          <p:cNvPr id="12" name="标题 1"/>
          <p:cNvSpPr txBox="1"/>
          <p:nvPr/>
        </p:nvSpPr>
        <p:spPr>
          <a:xfrm>
            <a:off x="1044659" y="523641"/>
            <a:ext cx="2476463" cy="432000"/>
          </a:xfrm>
          <a:prstGeom prst="rect">
            <a:avLst/>
          </a:prstGeom>
          <a:noFill/>
          <a:ln>
            <a:noFill/>
          </a:ln>
        </p:spPr>
        <p:txBody>
          <a:bodyPr vert="horz" wrap="square" lIns="0" tIns="0" rIns="0" bIns="0" rtlCol="0" anchor="ctr"/>
          <a:lstStyle/>
          <a:p>
            <a:pPr algn="l"/>
            <a:r>
              <a:rPr kumimoji="1" lang="en-US" altLang="zh-CN" sz="2800" dirty="0" err="1">
                <a:ln w="12700">
                  <a:noFill/>
                </a:ln>
                <a:solidFill>
                  <a:srgbClr val="262626">
                    <a:alpha val="100000"/>
                  </a:srgbClr>
                </a:solidFill>
                <a:latin typeface="poppins-bold"/>
                <a:ea typeface="poppins-bold"/>
                <a:cs typeface="poppins-bold"/>
              </a:rPr>
              <a:t>Simbolismo</a:t>
            </a:r>
            <a:endParaRPr kumimoji="1" lang="zh-CN" altLang="en-US" dirty="0"/>
          </a:p>
        </p:txBody>
      </p:sp>
      <p:sp>
        <p:nvSpPr>
          <p:cNvPr id="13" name="标题 1"/>
          <p:cNvSpPr txBox="1"/>
          <p:nvPr/>
        </p:nvSpPr>
        <p:spPr>
          <a:xfrm flipH="1">
            <a:off x="451793" y="531034"/>
            <a:ext cx="417214" cy="417214"/>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4" name="标题 1"/>
          <p:cNvSpPr txBox="1"/>
          <p:nvPr/>
        </p:nvSpPr>
        <p:spPr>
          <a:xfrm rot="5400000">
            <a:off x="619125" y="687637"/>
            <a:ext cx="120650" cy="104009"/>
          </a:xfrm>
          <a:prstGeom prst="triangle">
            <a:avLst/>
          </a:prstGeom>
          <a:solidFill>
            <a:schemeClr val="bg1"/>
          </a:solidFill>
          <a:ln w="12700" cap="sq">
            <a:noFill/>
            <a:miter/>
          </a:ln>
        </p:spPr>
        <p:txBody>
          <a:bodyPr vert="horz" wrap="square" lIns="91440" tIns="45720" rIns="91440" bIns="45720" rtlCol="0" anchor="ctr"/>
          <a:lstStyle/>
          <a:p>
            <a:pPr algn="ctr"/>
            <a:endParaRPr kumimoji="1" lang="zh-CN" altLang="en-US"/>
          </a:p>
        </p:txBody>
      </p:sp>
      <p:pic>
        <p:nvPicPr>
          <p:cNvPr id="1026" name="Picture 2" descr="EspacioAdventista.Org - LA FUNCIÓN DE LA SANGRE EN EL SANTUARIO La sangre  es la vida del animal muerto (Levítico 17:11). La sangre se utiliza en el  santuario de tres maneras diferentes: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6634" y="1198302"/>
            <a:ext cx="4047108" cy="30314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alpha val="100000"/>
          </a:srgbClr>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flat">
            <a:noFill/>
            <a:miter/>
          </a:ln>
          <a:effectLst/>
        </p:spPr>
        <p:txBody>
          <a:bodyPr vert="horz" wrap="square" lIns="91440" tIns="45720" rIns="91440" bIns="45720" rtlCol="0" anchor="ctr"/>
          <a:lstStyle/>
          <a:p>
            <a:pPr algn="ctr"/>
            <a:endParaRPr kumimoji="1" lang="zh-CN" altLang="en-US"/>
          </a:p>
        </p:txBody>
      </p:sp>
      <p:pic>
        <p:nvPicPr>
          <p:cNvPr id="3" name="Imagen 2"/>
          <p:cNvPicPr>
            <a:picLocks noChangeAspect="1"/>
          </p:cNvPicPr>
          <p:nvPr/>
        </p:nvPicPr>
        <p:blipFill>
          <a:blip r:embed="rId2">
            <a:alphaModFix/>
          </a:blip>
          <a:srcRect l="762" t="13072" r="762" b="13072"/>
          <a:stretch>
            <a:fillRect/>
          </a:stretch>
        </p:blipFill>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a:noFill/>
          <a:ln>
            <a:noFill/>
          </a:ln>
        </p:spPr>
      </p:pic>
      <p:sp>
        <p:nvSpPr>
          <p:cNvPr id="4" name="标题 1"/>
          <p:cNvSpPr txBox="1"/>
          <p:nvPr/>
        </p:nvSpPr>
        <p:spPr>
          <a:xfrm>
            <a:off x="0" y="0"/>
            <a:ext cx="12192000" cy="6858000"/>
          </a:xfrm>
          <a:prstGeom prst="rect">
            <a:avLst/>
          </a:prstGeom>
          <a:solidFill>
            <a:schemeClr val="accent1">
              <a:lumMod val="20000"/>
              <a:lumOff val="80000"/>
              <a:alpha val="75000"/>
            </a:schemeClr>
          </a:solidFill>
          <a:ln w="12700" cap="flat">
            <a:noFill/>
            <a:miter/>
          </a:ln>
          <a:effectLst/>
        </p:spPr>
        <p:txBody>
          <a:bodyPr vert="horz" wrap="square" lIns="91440" tIns="45720" rIns="91440" bIns="45720" rtlCol="0" anchor="ctr"/>
          <a:lstStyle/>
          <a:p>
            <a:pPr algn="ctr"/>
            <a:endParaRPr kumimoji="1" lang="zh-CN" altLang="en-US"/>
          </a:p>
        </p:txBody>
      </p:sp>
      <p:sp>
        <p:nvSpPr>
          <p:cNvPr id="5" name="标题 1"/>
          <p:cNvSpPr txBox="1"/>
          <p:nvPr/>
        </p:nvSpPr>
        <p:spPr>
          <a:xfrm>
            <a:off x="7805814" y="4017705"/>
            <a:ext cx="4386186" cy="2209066"/>
          </a:xfrm>
          <a:prstGeom prst="rect">
            <a:avLst/>
          </a:prstGeom>
          <a:gradFill>
            <a:gsLst>
              <a:gs pos="0">
                <a:schemeClr val="accent1">
                  <a:lumMod val="40000"/>
                  <a:lumOff val="60000"/>
                </a:schemeClr>
              </a:gs>
              <a:gs pos="100000">
                <a:schemeClr val="accent1"/>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6" name="标题 1"/>
          <p:cNvSpPr txBox="1"/>
          <p:nvPr/>
        </p:nvSpPr>
        <p:spPr>
          <a:xfrm>
            <a:off x="580167" y="1949418"/>
            <a:ext cx="1607458" cy="1399101"/>
          </a:xfrm>
          <a:prstGeom prst="rect">
            <a:avLst/>
          </a:prstGeom>
          <a:gradFill>
            <a:gsLst>
              <a:gs pos="0">
                <a:schemeClr val="accent1">
                  <a:lumMod val="40000"/>
                  <a:lumOff val="60000"/>
                </a:schemeClr>
              </a:gs>
              <a:gs pos="100000">
                <a:schemeClr val="accent1"/>
              </a:gs>
            </a:gsLst>
            <a:lin ang="10800000" scaled="0"/>
          </a:gra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a:off x="-2271486" y="268514"/>
            <a:ext cx="182880" cy="345440"/>
          </a:xfrm>
          <a:prstGeom prst="rect">
            <a:avLst/>
          </a:prstGeom>
          <a:noFill/>
          <a:ln>
            <a:noFill/>
          </a:ln>
        </p:spPr>
        <p:txBody>
          <a:bodyPr vert="horz" wrap="none" lIns="91440" tIns="45720" rIns="91440" bIns="45720" rtlCol="0" anchor="t">
            <a:spAutoFit/>
          </a:bodyPr>
          <a:lstStyle/>
          <a:p>
            <a:pPr algn="l"/>
            <a:endParaRPr kumimoji="1" lang="zh-CN" altLang="en-US"/>
          </a:p>
        </p:txBody>
      </p:sp>
      <p:sp>
        <p:nvSpPr>
          <p:cNvPr id="8" name="标题 1"/>
          <p:cNvSpPr txBox="1"/>
          <p:nvPr/>
        </p:nvSpPr>
        <p:spPr>
          <a:xfrm>
            <a:off x="1213757" y="2342244"/>
            <a:ext cx="9764486" cy="2959549"/>
          </a:xfrm>
          <a:prstGeom prst="roundRect">
            <a:avLst>
              <a:gd name="adj" fmla="val 3439"/>
            </a:avLst>
          </a:prstGeom>
          <a:solidFill>
            <a:schemeClr val="bg1"/>
          </a:solidFill>
          <a:ln w="12700" cap="flat">
            <a:noFill/>
            <a:miter/>
          </a:ln>
          <a:effectLst>
            <a:outerShdw blurRad="317500" sx="102000" sy="102000" algn="ctr" rotWithShape="0">
              <a:srgbClr val="000000">
                <a:alpha val="5000"/>
              </a:srgbClr>
            </a:outerShdw>
          </a:effectLst>
        </p:spPr>
        <p:txBody>
          <a:bodyPr vert="horz" wrap="square" lIns="91440" tIns="45720" rIns="91440" bIns="45720" rtlCol="0" anchor="ctr"/>
          <a:lstStyle/>
          <a:p>
            <a:pPr algn="ctr"/>
            <a:endParaRPr kumimoji="1" lang="zh-CN" altLang="en-US"/>
          </a:p>
        </p:txBody>
      </p:sp>
      <p:sp>
        <p:nvSpPr>
          <p:cNvPr id="9" name="标题 1"/>
          <p:cNvSpPr txBox="1"/>
          <p:nvPr/>
        </p:nvSpPr>
        <p:spPr>
          <a:xfrm>
            <a:off x="5396447" y="1638983"/>
            <a:ext cx="1399106" cy="1399101"/>
          </a:xfrm>
          <a:prstGeom prst="roundRect">
            <a:avLst/>
          </a:prstGeom>
          <a:solidFill>
            <a:schemeClr val="accent1"/>
          </a:solidFill>
          <a:ln w="12700" cap="sq">
            <a:solidFill>
              <a:schemeClr val="bg1"/>
            </a:solidFill>
            <a:miter/>
          </a:ln>
        </p:spPr>
        <p:txBody>
          <a:bodyPr vert="horz" wrap="square" lIns="91440" tIns="45720" rIns="91440" bIns="45720" rtlCol="0" anchor="ctr"/>
          <a:lstStyle/>
          <a:p>
            <a:pPr algn="ctr"/>
            <a:endParaRPr kumimoji="1" lang="zh-CN" altLang="en-US"/>
          </a:p>
        </p:txBody>
      </p:sp>
      <p:sp>
        <p:nvSpPr>
          <p:cNvPr id="10" name="标题 1"/>
          <p:cNvSpPr txBox="1"/>
          <p:nvPr/>
        </p:nvSpPr>
        <p:spPr>
          <a:xfrm>
            <a:off x="5364981" y="1390451"/>
            <a:ext cx="1462038" cy="1896164"/>
          </a:xfrm>
          <a:prstGeom prst="rect">
            <a:avLst/>
          </a:prstGeom>
          <a:noFill/>
          <a:ln>
            <a:noFill/>
          </a:ln>
        </p:spPr>
        <p:txBody>
          <a:bodyPr vert="horz" wrap="square" lIns="0" tIns="0" rIns="0" bIns="0" rtlCol="0" anchor="ctr"/>
          <a:lstStyle/>
          <a:p>
            <a:pPr algn="ctr"/>
            <a:r>
              <a:rPr kumimoji="1" lang="en-US" altLang="zh-CN" sz="7200">
                <a:ln w="12700">
                  <a:noFill/>
                </a:ln>
                <a:solidFill>
                  <a:srgbClr val="FFFFFF">
                    <a:alpha val="100000"/>
                  </a:srgbClr>
                </a:solidFill>
                <a:latin typeface="Poetsen One"/>
                <a:ea typeface="Poetsen One"/>
                <a:cs typeface="Poetsen One"/>
              </a:rPr>
              <a:t> 03</a:t>
            </a:r>
            <a:endParaRPr kumimoji="1" lang="zh-CN" altLang="en-US"/>
          </a:p>
        </p:txBody>
      </p:sp>
      <p:sp>
        <p:nvSpPr>
          <p:cNvPr id="11" name="标题 1"/>
          <p:cNvSpPr txBox="1"/>
          <p:nvPr/>
        </p:nvSpPr>
        <p:spPr>
          <a:xfrm>
            <a:off x="1606167" y="3102974"/>
            <a:ext cx="8979666" cy="2095192"/>
          </a:xfrm>
          <a:prstGeom prst="rect">
            <a:avLst/>
          </a:prstGeom>
          <a:noFill/>
          <a:ln>
            <a:noFill/>
          </a:ln>
        </p:spPr>
        <p:txBody>
          <a:bodyPr vert="horz" wrap="square" lIns="0" tIns="0" rIns="0" bIns="0" rtlCol="0" anchor="ctr"/>
          <a:lstStyle/>
          <a:p>
            <a:pPr algn="ctr"/>
            <a:r>
              <a:rPr kumimoji="1" lang="en-US" altLang="zh-CN" sz="3200">
                <a:ln w="12700">
                  <a:noFill/>
                </a:ln>
                <a:solidFill>
                  <a:srgbClr val="262626">
                    <a:alpha val="100000"/>
                  </a:srgbClr>
                </a:solidFill>
                <a:latin typeface="poppins-bold"/>
                <a:ea typeface="poppins-bold"/>
                <a:cs typeface="poppins-bold"/>
              </a:rPr>
              <a:t>Los Sacrificios: Prefiguración de la Cruz</a:t>
            </a:r>
            <a:endParaRPr kumimoji="1"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flat">
            <a:noFill/>
            <a:miter/>
          </a:ln>
          <a:effectLst/>
        </p:spPr>
        <p:txBody>
          <a:bodyPr vert="horz" wrap="square" lIns="91440" tIns="45720" rIns="91440" bIns="45720" rtlCol="0" anchor="ctr"/>
          <a:lstStyle/>
          <a:p>
            <a:pPr algn="ctr"/>
            <a:endParaRPr kumimoji="1" lang="zh-CN" altLang="en-US"/>
          </a:p>
        </p:txBody>
      </p:sp>
      <p:pic>
        <p:nvPicPr>
          <p:cNvPr id="3" name="Imagen 2"/>
          <p:cNvPicPr>
            <a:picLocks noChangeAspect="1"/>
          </p:cNvPicPr>
          <p:nvPr/>
        </p:nvPicPr>
        <p:blipFill>
          <a:blip r:embed="rId2">
            <a:alphaModFix/>
          </a:blip>
          <a:srcRect l="762" t="13072" r="762" b="13072"/>
          <a:stretch>
            <a:fillRect/>
          </a:stretch>
        </p:blipFill>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a:noFill/>
          <a:ln>
            <a:noFill/>
          </a:ln>
        </p:spPr>
      </p:pic>
      <p:sp>
        <p:nvSpPr>
          <p:cNvPr id="4" name="标题 1"/>
          <p:cNvSpPr txBox="1"/>
          <p:nvPr/>
        </p:nvSpPr>
        <p:spPr>
          <a:xfrm>
            <a:off x="0" y="0"/>
            <a:ext cx="12192000" cy="6858000"/>
          </a:xfrm>
          <a:prstGeom prst="rect">
            <a:avLst/>
          </a:prstGeom>
          <a:solidFill>
            <a:schemeClr val="accent1">
              <a:lumMod val="20000"/>
              <a:lumOff val="80000"/>
              <a:alpha val="75000"/>
            </a:schemeClr>
          </a:solidFill>
          <a:ln w="12700" cap="flat">
            <a:noFill/>
            <a:miter/>
          </a:ln>
          <a:effectLst/>
        </p:spPr>
        <p:txBody>
          <a:bodyPr vert="horz" wrap="square" lIns="91440" tIns="45720" rIns="91440" bIns="45720" rtlCol="0" anchor="ctr"/>
          <a:lstStyle/>
          <a:p>
            <a:pPr algn="ctr"/>
            <a:endParaRPr kumimoji="1" lang="zh-CN" altLang="en-US"/>
          </a:p>
        </p:txBody>
      </p:sp>
      <p:sp>
        <p:nvSpPr>
          <p:cNvPr id="5" name="标题 1"/>
          <p:cNvSpPr txBox="1"/>
          <p:nvPr/>
        </p:nvSpPr>
        <p:spPr>
          <a:xfrm>
            <a:off x="-2271486" y="268514"/>
            <a:ext cx="182880" cy="345440"/>
          </a:xfrm>
          <a:prstGeom prst="rect">
            <a:avLst/>
          </a:prstGeom>
          <a:noFill/>
          <a:ln>
            <a:noFill/>
          </a:ln>
        </p:spPr>
        <p:txBody>
          <a:bodyPr vert="horz" wrap="none" lIns="91440" tIns="45720" rIns="91440" bIns="45720" rtlCol="0" anchor="t">
            <a:spAutoFit/>
          </a:bodyPr>
          <a:lstStyle/>
          <a:p>
            <a:pPr algn="l"/>
            <a:endParaRPr kumimoji="1" lang="zh-CN" altLang="en-US"/>
          </a:p>
        </p:txBody>
      </p:sp>
      <p:sp>
        <p:nvSpPr>
          <p:cNvPr id="10" name="标题 1"/>
          <p:cNvSpPr txBox="1"/>
          <p:nvPr/>
        </p:nvSpPr>
        <p:spPr>
          <a:xfrm>
            <a:off x="1104900" y="1622493"/>
            <a:ext cx="3238500" cy="3916887"/>
          </a:xfrm>
          <a:prstGeom prst="rect">
            <a:avLst/>
          </a:prstGeom>
          <a:solidFill>
            <a:srgbClr val="002060"/>
          </a:solidFill>
          <a:ln w="9525" cap="sq">
            <a:noFill/>
            <a:miter/>
          </a:ln>
        </p:spPr>
        <p:txBody>
          <a:bodyPr vert="horz" wrap="square" lIns="91440" tIns="45720" rIns="91440" bIns="45720" rtlCol="0" anchor="ctr"/>
          <a:lstStyle/>
          <a:p>
            <a:pPr algn="ctr"/>
            <a:endParaRPr kumimoji="1" lang="zh-CN" altLang="en-US"/>
          </a:p>
        </p:txBody>
      </p:sp>
      <p:sp>
        <p:nvSpPr>
          <p:cNvPr id="9" name="标题 1"/>
          <p:cNvSpPr txBox="1"/>
          <p:nvPr/>
        </p:nvSpPr>
        <p:spPr>
          <a:xfrm>
            <a:off x="5387585" y="4866576"/>
            <a:ext cx="5712963" cy="1452337"/>
          </a:xfrm>
          <a:prstGeom prst="rect">
            <a:avLst/>
          </a:prstGeom>
          <a:noFill/>
          <a:ln>
            <a:noFill/>
          </a:ln>
        </p:spPr>
        <p:txBody>
          <a:bodyPr vert="horz" wrap="square" lIns="0" tIns="0" rIns="0" bIns="0" rtlCol="0" anchor="t"/>
          <a:lstStyle/>
          <a:p>
            <a:pPr algn="l"/>
            <a:r>
              <a:rPr kumimoji="1" lang="en-US" altLang="zh-CN" sz="2800" dirty="0">
                <a:ln w="12700">
                  <a:noFill/>
                </a:ln>
                <a:solidFill>
                  <a:srgbClr val="262626">
                    <a:alpha val="100000"/>
                  </a:srgbClr>
                </a:solidFill>
                <a:latin typeface="Poppins"/>
                <a:ea typeface="Poppins"/>
                <a:cs typeface="Poppins"/>
              </a:rPr>
              <a:t>"He </a:t>
            </a:r>
            <a:r>
              <a:rPr kumimoji="1" lang="en-US" altLang="zh-CN" sz="2800" dirty="0" err="1">
                <a:ln w="12700">
                  <a:noFill/>
                </a:ln>
                <a:solidFill>
                  <a:srgbClr val="262626">
                    <a:alpha val="100000"/>
                  </a:srgbClr>
                </a:solidFill>
                <a:latin typeface="Poppins"/>
                <a:ea typeface="Poppins"/>
                <a:cs typeface="Poppins"/>
              </a:rPr>
              <a:t>aquí</a:t>
            </a:r>
            <a:r>
              <a:rPr kumimoji="1" lang="en-US" altLang="zh-CN" sz="2800" dirty="0">
                <a:ln w="12700">
                  <a:noFill/>
                </a:ln>
                <a:solidFill>
                  <a:srgbClr val="262626">
                    <a:alpha val="100000"/>
                  </a:srgbClr>
                </a:solidFill>
                <a:latin typeface="Poppins"/>
                <a:ea typeface="Poppins"/>
                <a:cs typeface="Poppins"/>
              </a:rPr>
              <a:t> el Cordero de Dios, </a:t>
            </a:r>
            <a:r>
              <a:rPr kumimoji="1" lang="en-US" altLang="zh-CN" sz="2800" dirty="0" err="1">
                <a:ln w="12700">
                  <a:noFill/>
                </a:ln>
                <a:solidFill>
                  <a:srgbClr val="262626">
                    <a:alpha val="100000"/>
                  </a:srgbClr>
                </a:solidFill>
                <a:latin typeface="Poppins"/>
                <a:ea typeface="Poppins"/>
                <a:cs typeface="Poppins"/>
              </a:rPr>
              <a:t>que</a:t>
            </a:r>
            <a:r>
              <a:rPr kumimoji="1" lang="en-US" altLang="zh-CN" sz="2800" dirty="0">
                <a:ln w="12700">
                  <a:noFill/>
                </a:ln>
                <a:solidFill>
                  <a:srgbClr val="262626">
                    <a:alpha val="100000"/>
                  </a:srgbClr>
                </a:solidFill>
                <a:latin typeface="Poppins"/>
                <a:ea typeface="Poppins"/>
                <a:cs typeface="Poppins"/>
              </a:rPr>
              <a:t> </a:t>
            </a:r>
            <a:r>
              <a:rPr kumimoji="1" lang="en-US" altLang="zh-CN" sz="2800" dirty="0" err="1">
                <a:ln w="12700">
                  <a:noFill/>
                </a:ln>
                <a:solidFill>
                  <a:srgbClr val="262626">
                    <a:alpha val="100000"/>
                  </a:srgbClr>
                </a:solidFill>
                <a:latin typeface="Poppins"/>
                <a:ea typeface="Poppins"/>
                <a:cs typeface="Poppins"/>
              </a:rPr>
              <a:t>quita</a:t>
            </a:r>
            <a:r>
              <a:rPr kumimoji="1" lang="en-US" altLang="zh-CN" sz="2800" dirty="0">
                <a:ln w="12700">
                  <a:noFill/>
                </a:ln>
                <a:solidFill>
                  <a:srgbClr val="262626">
                    <a:alpha val="100000"/>
                  </a:srgbClr>
                </a:solidFill>
                <a:latin typeface="Poppins"/>
                <a:ea typeface="Poppins"/>
                <a:cs typeface="Poppins"/>
              </a:rPr>
              <a:t> el </a:t>
            </a:r>
            <a:r>
              <a:rPr kumimoji="1" lang="en-US" altLang="zh-CN" sz="2800" dirty="0" err="1">
                <a:ln w="12700">
                  <a:noFill/>
                </a:ln>
                <a:solidFill>
                  <a:srgbClr val="262626">
                    <a:alpha val="100000"/>
                  </a:srgbClr>
                </a:solidFill>
                <a:latin typeface="Poppins"/>
                <a:ea typeface="Poppins"/>
                <a:cs typeface="Poppins"/>
              </a:rPr>
              <a:t>pecado</a:t>
            </a:r>
            <a:r>
              <a:rPr kumimoji="1" lang="en-US" altLang="zh-CN" sz="2800" dirty="0">
                <a:ln w="12700">
                  <a:noFill/>
                </a:ln>
                <a:solidFill>
                  <a:srgbClr val="262626">
                    <a:alpha val="100000"/>
                  </a:srgbClr>
                </a:solidFill>
                <a:latin typeface="Poppins"/>
                <a:ea typeface="Poppins"/>
                <a:cs typeface="Poppins"/>
              </a:rPr>
              <a:t> del </a:t>
            </a:r>
            <a:r>
              <a:rPr kumimoji="1" lang="en-US" altLang="zh-CN" sz="2800" dirty="0" err="1">
                <a:ln w="12700">
                  <a:noFill/>
                </a:ln>
                <a:solidFill>
                  <a:srgbClr val="262626">
                    <a:alpha val="100000"/>
                  </a:srgbClr>
                </a:solidFill>
                <a:latin typeface="Poppins"/>
                <a:ea typeface="Poppins"/>
                <a:cs typeface="Poppins"/>
              </a:rPr>
              <a:t>mundo</a:t>
            </a:r>
            <a:r>
              <a:rPr kumimoji="1" lang="en-US" altLang="zh-CN" sz="2800" dirty="0">
                <a:ln w="12700">
                  <a:noFill/>
                </a:ln>
                <a:solidFill>
                  <a:srgbClr val="262626">
                    <a:alpha val="100000"/>
                  </a:srgbClr>
                </a:solidFill>
                <a:latin typeface="Poppins"/>
                <a:ea typeface="Poppins"/>
                <a:cs typeface="Poppins"/>
              </a:rPr>
              <a:t>." (Juan 1:29)</a:t>
            </a:r>
            <a:endParaRPr kumimoji="1" lang="zh-CN" altLang="en-US" sz="3600" dirty="0"/>
          </a:p>
        </p:txBody>
      </p:sp>
      <p:sp>
        <p:nvSpPr>
          <p:cNvPr id="11" name="标题 1"/>
          <p:cNvSpPr txBox="1"/>
          <p:nvPr/>
        </p:nvSpPr>
        <p:spPr>
          <a:xfrm>
            <a:off x="1227227" y="1913382"/>
            <a:ext cx="2871516" cy="546086"/>
          </a:xfrm>
          <a:prstGeom prst="rect">
            <a:avLst/>
          </a:prstGeom>
          <a:noFill/>
          <a:ln>
            <a:noFill/>
          </a:ln>
        </p:spPr>
        <p:txBody>
          <a:bodyPr vert="horz" wrap="square" lIns="0" tIns="0" rIns="0" bIns="0" rtlCol="0" anchor="t"/>
          <a:lstStyle/>
          <a:p>
            <a:pPr algn="l"/>
            <a:r>
              <a:rPr kumimoji="1" lang="en-US" altLang="zh-CN" sz="2000" dirty="0" err="1">
                <a:ln w="12700">
                  <a:noFill/>
                </a:ln>
                <a:solidFill>
                  <a:srgbClr val="FFFFFF">
                    <a:alpha val="100000"/>
                  </a:srgbClr>
                </a:solidFill>
                <a:latin typeface="poppins-bold"/>
                <a:ea typeface="poppins-bold"/>
                <a:cs typeface="poppins-bold"/>
              </a:rPr>
              <a:t>Representa</a:t>
            </a:r>
            <a:r>
              <a:rPr kumimoji="1" lang="en-US" altLang="zh-CN" sz="2000" dirty="0">
                <a:ln w="12700">
                  <a:noFill/>
                </a:ln>
                <a:solidFill>
                  <a:srgbClr val="FFFFFF">
                    <a:alpha val="100000"/>
                  </a:srgbClr>
                </a:solidFill>
                <a:latin typeface="poppins-bold"/>
                <a:ea typeface="poppins-bold"/>
                <a:cs typeface="poppins-bold"/>
              </a:rPr>
              <a:t> a Cristo</a:t>
            </a:r>
            <a:endParaRPr kumimoji="1" lang="zh-CN" altLang="en-US" sz="2400" dirty="0"/>
          </a:p>
        </p:txBody>
      </p:sp>
      <p:sp>
        <p:nvSpPr>
          <p:cNvPr id="12" name="标题 1"/>
          <p:cNvSpPr txBox="1"/>
          <p:nvPr/>
        </p:nvSpPr>
        <p:spPr>
          <a:xfrm flipH="1">
            <a:off x="-1649186" y="-1646690"/>
            <a:ext cx="3293382" cy="3293380"/>
          </a:xfrm>
          <a:prstGeom prst="ellipse">
            <a:avLst/>
          </a:prstGeom>
          <a:gradFill>
            <a:gsLst>
              <a:gs pos="4000">
                <a:schemeClr val="accent1">
                  <a:alpha val="30000"/>
                </a:schemeClr>
              </a:gs>
              <a:gs pos="72000">
                <a:schemeClr val="bg1">
                  <a:alpha val="0"/>
                </a:schemeClr>
              </a:gs>
            </a:gsLst>
            <a:path path="circle">
              <a:fillToRect l="50000" t="50000" r="50000" b="50000"/>
            </a:path>
            <a:tileRect/>
          </a:gradFill>
          <a:ln w="12700" cap="sq">
            <a:noFill/>
            <a:miter/>
          </a:ln>
          <a:effectLst/>
        </p:spPr>
        <p:txBody>
          <a:bodyPr vert="horz" wrap="square" lIns="91440" tIns="45720" rIns="91440" bIns="45720" rtlCol="0" anchor="ctr"/>
          <a:lstStyle/>
          <a:p>
            <a:pPr algn="ctr"/>
            <a:endParaRPr kumimoji="1" lang="zh-CN" altLang="en-US"/>
          </a:p>
        </p:txBody>
      </p:sp>
      <p:sp>
        <p:nvSpPr>
          <p:cNvPr id="13" name="标题 1"/>
          <p:cNvSpPr txBox="1"/>
          <p:nvPr/>
        </p:nvSpPr>
        <p:spPr>
          <a:xfrm>
            <a:off x="1044659" y="523641"/>
            <a:ext cx="3923126" cy="432000"/>
          </a:xfrm>
          <a:prstGeom prst="rect">
            <a:avLst/>
          </a:prstGeom>
          <a:noFill/>
          <a:ln>
            <a:noFill/>
          </a:ln>
        </p:spPr>
        <p:txBody>
          <a:bodyPr vert="horz" wrap="square" lIns="0" tIns="0" rIns="0" bIns="0" rtlCol="0" anchor="ctr"/>
          <a:lstStyle/>
          <a:p>
            <a:pPr algn="l"/>
            <a:r>
              <a:rPr kumimoji="1" lang="en-US" altLang="zh-CN" sz="3200" dirty="0">
                <a:ln w="12700">
                  <a:noFill/>
                </a:ln>
                <a:solidFill>
                  <a:srgbClr val="262626">
                    <a:alpha val="100000"/>
                  </a:srgbClr>
                </a:solidFill>
                <a:latin typeface="poppins-bold"/>
                <a:ea typeface="poppins-bold"/>
                <a:cs typeface="poppins-bold"/>
              </a:rPr>
              <a:t>El Macho </a:t>
            </a:r>
            <a:r>
              <a:rPr kumimoji="1" lang="en-US" altLang="zh-CN" sz="3200" dirty="0" err="1">
                <a:ln w="12700">
                  <a:noFill/>
                </a:ln>
                <a:solidFill>
                  <a:srgbClr val="262626">
                    <a:alpha val="100000"/>
                  </a:srgbClr>
                </a:solidFill>
                <a:latin typeface="poppins-bold"/>
                <a:ea typeface="poppins-bold"/>
                <a:cs typeface="poppins-bold"/>
              </a:rPr>
              <a:t>Cabrío</a:t>
            </a:r>
            <a:endParaRPr kumimoji="1" lang="zh-CN" altLang="en-US" sz="2000" dirty="0"/>
          </a:p>
        </p:txBody>
      </p:sp>
      <p:sp>
        <p:nvSpPr>
          <p:cNvPr id="14" name="标题 1"/>
          <p:cNvSpPr txBox="1"/>
          <p:nvPr/>
        </p:nvSpPr>
        <p:spPr>
          <a:xfrm flipH="1">
            <a:off x="451793" y="531034"/>
            <a:ext cx="417214" cy="417214"/>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5" name="标题 1"/>
          <p:cNvSpPr txBox="1"/>
          <p:nvPr/>
        </p:nvSpPr>
        <p:spPr>
          <a:xfrm rot="5400000">
            <a:off x="619125" y="687637"/>
            <a:ext cx="120650" cy="104009"/>
          </a:xfrm>
          <a:prstGeom prst="triangle">
            <a:avLst/>
          </a:prstGeom>
          <a:solidFill>
            <a:schemeClr val="bg1"/>
          </a:solidFill>
          <a:ln w="12700" cap="sq">
            <a:noFill/>
            <a:miter/>
          </a:ln>
        </p:spPr>
        <p:txBody>
          <a:bodyPr vert="horz" wrap="square" lIns="91440" tIns="45720" rIns="91440" bIns="45720" rtlCol="0" anchor="ctr"/>
          <a:lstStyle/>
          <a:p>
            <a:pPr algn="ctr"/>
            <a:endParaRPr kumimoji="1" lang="zh-CN" altLang="en-US"/>
          </a:p>
        </p:txBody>
      </p:sp>
      <p:pic>
        <p:nvPicPr>
          <p:cNvPr id="2050" name="Picture 2" descr="El concepto de Jesucristo Dios Cordero delante de la cruz de Jesucristo al  amanecer AI generativa | Imagen Premium generada con 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586" y="654891"/>
            <a:ext cx="5712963" cy="380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标题 1"/>
          <p:cNvSpPr txBox="1"/>
          <p:nvPr/>
        </p:nvSpPr>
        <p:spPr>
          <a:xfrm>
            <a:off x="1349556" y="2689869"/>
            <a:ext cx="2749187" cy="2619110"/>
          </a:xfrm>
          <a:prstGeom prst="rect">
            <a:avLst/>
          </a:prstGeom>
          <a:noFill/>
          <a:ln>
            <a:noFill/>
          </a:ln>
        </p:spPr>
        <p:txBody>
          <a:bodyPr vert="horz" wrap="square" lIns="0" tIns="0" rIns="0" bIns="0" rtlCol="0" anchor="t"/>
          <a:lstStyle/>
          <a:p>
            <a:pPr>
              <a:lnSpc>
                <a:spcPct val="150000"/>
              </a:lnSpc>
            </a:pPr>
            <a:r>
              <a:rPr kumimoji="1" lang="en-US" altLang="zh-CN" sz="2000" dirty="0">
                <a:ln w="12700">
                  <a:noFill/>
                </a:ln>
                <a:solidFill>
                  <a:schemeClr val="bg1"/>
                </a:solidFill>
                <a:latin typeface="Poppins"/>
                <a:ea typeface="Poppins"/>
                <a:cs typeface="Poppins"/>
              </a:rPr>
              <a:t>El macho </a:t>
            </a:r>
            <a:r>
              <a:rPr kumimoji="1" lang="en-US" altLang="zh-CN" sz="2000" dirty="0" err="1">
                <a:ln w="12700">
                  <a:noFill/>
                </a:ln>
                <a:solidFill>
                  <a:schemeClr val="bg1"/>
                </a:solidFill>
                <a:latin typeface="Poppins"/>
                <a:ea typeface="Poppins"/>
                <a:cs typeface="Poppins"/>
              </a:rPr>
              <a:t>cabrío</a:t>
            </a:r>
            <a:r>
              <a:rPr kumimoji="1" lang="en-US" altLang="zh-CN" sz="2000" dirty="0">
                <a:ln w="12700">
                  <a:noFill/>
                </a:ln>
                <a:solidFill>
                  <a:schemeClr val="bg1"/>
                </a:solidFill>
                <a:latin typeface="Poppins"/>
                <a:ea typeface="Poppins"/>
                <a:cs typeface="Poppins"/>
              </a:rPr>
              <a:t> </a:t>
            </a:r>
            <a:r>
              <a:rPr kumimoji="1" lang="en-US" altLang="zh-CN" sz="2000" dirty="0" err="1">
                <a:ln w="12700">
                  <a:noFill/>
                </a:ln>
                <a:solidFill>
                  <a:schemeClr val="bg1"/>
                </a:solidFill>
                <a:latin typeface="Poppins"/>
                <a:ea typeface="Poppins"/>
                <a:cs typeface="Poppins"/>
              </a:rPr>
              <a:t>representa</a:t>
            </a:r>
            <a:r>
              <a:rPr kumimoji="1" lang="en-US" altLang="zh-CN" sz="2000" dirty="0">
                <a:ln w="12700">
                  <a:noFill/>
                </a:ln>
                <a:solidFill>
                  <a:schemeClr val="bg1"/>
                </a:solidFill>
                <a:latin typeface="Poppins"/>
                <a:ea typeface="Poppins"/>
                <a:cs typeface="Poppins"/>
              </a:rPr>
              <a:t> a Cristo </a:t>
            </a:r>
            <a:r>
              <a:rPr kumimoji="1" lang="en-US" altLang="zh-CN" sz="2000" dirty="0" err="1">
                <a:ln w="12700">
                  <a:noFill/>
                </a:ln>
                <a:solidFill>
                  <a:schemeClr val="bg1"/>
                </a:solidFill>
                <a:latin typeface="Poppins"/>
                <a:ea typeface="Poppins"/>
                <a:cs typeface="Poppins"/>
              </a:rPr>
              <a:t>como</a:t>
            </a:r>
            <a:r>
              <a:rPr kumimoji="1" lang="en-US" altLang="zh-CN" sz="2000" dirty="0">
                <a:ln w="12700">
                  <a:noFill/>
                </a:ln>
                <a:solidFill>
                  <a:schemeClr val="bg1"/>
                </a:solidFill>
                <a:latin typeface="Poppins"/>
                <a:ea typeface="Poppins"/>
                <a:cs typeface="Poppins"/>
              </a:rPr>
              <a:t> el Cordero de Dios </a:t>
            </a:r>
            <a:r>
              <a:rPr kumimoji="1" lang="en-US" altLang="zh-CN" sz="2000" dirty="0" err="1">
                <a:ln w="12700">
                  <a:noFill/>
                </a:ln>
                <a:solidFill>
                  <a:schemeClr val="bg1"/>
                </a:solidFill>
                <a:latin typeface="Poppins"/>
                <a:ea typeface="Poppins"/>
                <a:cs typeface="Poppins"/>
              </a:rPr>
              <a:t>que</a:t>
            </a:r>
            <a:r>
              <a:rPr kumimoji="1" lang="en-US" altLang="zh-CN" sz="2000" dirty="0">
                <a:ln w="12700">
                  <a:noFill/>
                </a:ln>
                <a:solidFill>
                  <a:schemeClr val="bg1"/>
                </a:solidFill>
                <a:latin typeface="Poppins"/>
                <a:ea typeface="Poppins"/>
                <a:cs typeface="Poppins"/>
              </a:rPr>
              <a:t> </a:t>
            </a:r>
            <a:r>
              <a:rPr kumimoji="1" lang="en-US" altLang="zh-CN" sz="2000" dirty="0" err="1">
                <a:ln w="12700">
                  <a:noFill/>
                </a:ln>
                <a:solidFill>
                  <a:schemeClr val="bg1"/>
                </a:solidFill>
                <a:latin typeface="Poppins"/>
                <a:ea typeface="Poppins"/>
                <a:cs typeface="Poppins"/>
              </a:rPr>
              <a:t>quita</a:t>
            </a:r>
            <a:r>
              <a:rPr kumimoji="1" lang="en-US" altLang="zh-CN" sz="2000" dirty="0">
                <a:ln w="12700">
                  <a:noFill/>
                </a:ln>
                <a:solidFill>
                  <a:schemeClr val="bg1"/>
                </a:solidFill>
                <a:latin typeface="Poppins"/>
                <a:ea typeface="Poppins"/>
                <a:cs typeface="Poppins"/>
              </a:rPr>
              <a:t> el </a:t>
            </a:r>
            <a:r>
              <a:rPr kumimoji="1" lang="en-US" altLang="zh-CN" sz="2000" dirty="0" err="1">
                <a:ln w="12700">
                  <a:noFill/>
                </a:ln>
                <a:solidFill>
                  <a:schemeClr val="bg1"/>
                </a:solidFill>
                <a:latin typeface="Poppins"/>
                <a:ea typeface="Poppins"/>
                <a:cs typeface="Poppins"/>
              </a:rPr>
              <a:t>pecado</a:t>
            </a:r>
            <a:r>
              <a:rPr kumimoji="1" lang="en-US" altLang="zh-CN" sz="2000" dirty="0">
                <a:ln w="12700">
                  <a:noFill/>
                </a:ln>
                <a:solidFill>
                  <a:schemeClr val="bg1"/>
                </a:solidFill>
                <a:latin typeface="Poppins"/>
                <a:ea typeface="Poppins"/>
                <a:cs typeface="Poppins"/>
              </a:rPr>
              <a:t> del </a:t>
            </a:r>
            <a:r>
              <a:rPr kumimoji="1" lang="en-US" altLang="zh-CN" sz="2000" dirty="0" err="1">
                <a:ln w="12700">
                  <a:noFill/>
                </a:ln>
                <a:solidFill>
                  <a:schemeClr val="bg1"/>
                </a:solidFill>
                <a:latin typeface="Poppins"/>
                <a:ea typeface="Poppins"/>
                <a:cs typeface="Poppins"/>
              </a:rPr>
              <a:t>mundo</a:t>
            </a:r>
            <a:r>
              <a:rPr kumimoji="1" lang="en-US" altLang="zh-CN" sz="2000" dirty="0">
                <a:ln w="12700">
                  <a:noFill/>
                </a:ln>
                <a:solidFill>
                  <a:schemeClr val="bg1"/>
                </a:solidFill>
                <a:latin typeface="Poppins"/>
                <a:ea typeface="Poppins"/>
                <a:cs typeface="Poppins"/>
              </a:rPr>
              <a:t>.</a:t>
            </a:r>
            <a:endParaRPr kumimoji="1" lang="zh-CN" altLang="en-US" sz="2800" dirty="0">
              <a:solidFill>
                <a:schemeClr val="bg1"/>
              </a:solidFill>
            </a:endParaRPr>
          </a:p>
        </p:txBody>
      </p:sp>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A66AC"/>
      </a:dk2>
      <a:lt2>
        <a:srgbClr val="E0EBF6"/>
      </a:lt2>
      <a:accent1>
        <a:srgbClr val="8C694E"/>
      </a:accent1>
      <a:accent2>
        <a:srgbClr val="3C8483"/>
      </a:accent2>
      <a:accent3>
        <a:srgbClr val="70AD47"/>
      </a:accent3>
      <a:accent4>
        <a:srgbClr val="FFC000"/>
      </a:accent4>
      <a:accent5>
        <a:srgbClr val="5B9BD5"/>
      </a:accent5>
      <a:accent6>
        <a:srgbClr val="70AD47"/>
      </a:accent6>
      <a:hlink>
        <a:srgbClr val="000000"/>
      </a:hlink>
      <a:folHlink>
        <a:srgbClr val="00000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A66AC"/>
    </a:dk2>
    <a:lt2>
      <a:srgbClr val="E0EBF6"/>
    </a:lt2>
    <a:accent1>
      <a:srgbClr val="8C694E"/>
    </a:accent1>
    <a:accent2>
      <a:srgbClr val="3C8483"/>
    </a:accent2>
    <a:accent3>
      <a:srgbClr val="70AD47"/>
    </a:accent3>
    <a:accent4>
      <a:srgbClr val="FFC000"/>
    </a:accent4>
    <a:accent5>
      <a:srgbClr val="5B9BD5"/>
    </a:accent5>
    <a:accent6>
      <a:srgbClr val="70AD47"/>
    </a:accent6>
    <a:hlink>
      <a:srgbClr val="000000"/>
    </a:hlink>
    <a:folHlink>
      <a:srgbClr val="000000"/>
    </a:folHlink>
  </a:clrScheme>
</a:themeOverride>
</file>

<file path=ppt/theme/themeOverride10.xml><?xml version="1.0" encoding="utf-8"?>
<a:themeOverride xmlns:a="http://schemas.openxmlformats.org/drawingml/2006/main">
  <a:clrScheme name="Office">
    <a:dk1>
      <a:srgbClr val="000000"/>
    </a:dk1>
    <a:lt1>
      <a:srgbClr val="FFFFFF"/>
    </a:lt1>
    <a:dk2>
      <a:srgbClr val="4A66AC"/>
    </a:dk2>
    <a:lt2>
      <a:srgbClr val="E0EBF6"/>
    </a:lt2>
    <a:accent1>
      <a:srgbClr val="8C694E"/>
    </a:accent1>
    <a:accent2>
      <a:srgbClr val="3C8483"/>
    </a:accent2>
    <a:accent3>
      <a:srgbClr val="70AD47"/>
    </a:accent3>
    <a:accent4>
      <a:srgbClr val="FFC000"/>
    </a:accent4>
    <a:accent5>
      <a:srgbClr val="5B9BD5"/>
    </a:accent5>
    <a:accent6>
      <a:srgbClr val="70AD47"/>
    </a:accent6>
    <a:hlink>
      <a:srgbClr val="000000"/>
    </a:hlink>
    <a:folHlink>
      <a:srgbClr val="000000"/>
    </a:folHlink>
  </a:clrScheme>
</a:themeOverride>
</file>

<file path=ppt/theme/themeOverride2.xml><?xml version="1.0" encoding="utf-8"?>
<a:themeOverride xmlns:a="http://schemas.openxmlformats.org/drawingml/2006/main">
  <a:clrScheme name="Office">
    <a:dk1>
      <a:srgbClr val="000000"/>
    </a:dk1>
    <a:lt1>
      <a:srgbClr val="FFFFFF"/>
    </a:lt1>
    <a:dk2>
      <a:srgbClr val="4A66AC"/>
    </a:dk2>
    <a:lt2>
      <a:srgbClr val="E0EBF6"/>
    </a:lt2>
    <a:accent1>
      <a:srgbClr val="8C694E"/>
    </a:accent1>
    <a:accent2>
      <a:srgbClr val="3C8483"/>
    </a:accent2>
    <a:accent3>
      <a:srgbClr val="70AD47"/>
    </a:accent3>
    <a:accent4>
      <a:srgbClr val="FFC000"/>
    </a:accent4>
    <a:accent5>
      <a:srgbClr val="5B9BD5"/>
    </a:accent5>
    <a:accent6>
      <a:srgbClr val="70AD47"/>
    </a:accent6>
    <a:hlink>
      <a:srgbClr val="000000"/>
    </a:hlink>
    <a:folHlink>
      <a:srgbClr val="000000"/>
    </a:folHlink>
  </a:clrScheme>
</a:themeOverride>
</file>

<file path=ppt/theme/themeOverride3.xml><?xml version="1.0" encoding="utf-8"?>
<a:themeOverride xmlns:a="http://schemas.openxmlformats.org/drawingml/2006/main">
  <a:clrScheme name="Office">
    <a:dk1>
      <a:srgbClr val="000000"/>
    </a:dk1>
    <a:lt1>
      <a:srgbClr val="FFFFFF"/>
    </a:lt1>
    <a:dk2>
      <a:srgbClr val="4A66AC"/>
    </a:dk2>
    <a:lt2>
      <a:srgbClr val="E0EBF6"/>
    </a:lt2>
    <a:accent1>
      <a:srgbClr val="8C694E"/>
    </a:accent1>
    <a:accent2>
      <a:srgbClr val="3C8483"/>
    </a:accent2>
    <a:accent3>
      <a:srgbClr val="70AD47"/>
    </a:accent3>
    <a:accent4>
      <a:srgbClr val="FFC000"/>
    </a:accent4>
    <a:accent5>
      <a:srgbClr val="5B9BD5"/>
    </a:accent5>
    <a:accent6>
      <a:srgbClr val="70AD47"/>
    </a:accent6>
    <a:hlink>
      <a:srgbClr val="000000"/>
    </a:hlink>
    <a:folHlink>
      <a:srgbClr val="000000"/>
    </a:folHlink>
  </a:clrScheme>
</a:themeOverride>
</file>

<file path=ppt/theme/themeOverride4.xml><?xml version="1.0" encoding="utf-8"?>
<a:themeOverride xmlns:a="http://schemas.openxmlformats.org/drawingml/2006/main">
  <a:clrScheme name="Office">
    <a:dk1>
      <a:srgbClr val="000000"/>
    </a:dk1>
    <a:lt1>
      <a:srgbClr val="FFFFFF"/>
    </a:lt1>
    <a:dk2>
      <a:srgbClr val="4A66AC"/>
    </a:dk2>
    <a:lt2>
      <a:srgbClr val="E0EBF6"/>
    </a:lt2>
    <a:accent1>
      <a:srgbClr val="8C694E"/>
    </a:accent1>
    <a:accent2>
      <a:srgbClr val="3C8483"/>
    </a:accent2>
    <a:accent3>
      <a:srgbClr val="70AD47"/>
    </a:accent3>
    <a:accent4>
      <a:srgbClr val="FFC000"/>
    </a:accent4>
    <a:accent5>
      <a:srgbClr val="5B9BD5"/>
    </a:accent5>
    <a:accent6>
      <a:srgbClr val="70AD47"/>
    </a:accent6>
    <a:hlink>
      <a:srgbClr val="000000"/>
    </a:hlink>
    <a:folHlink>
      <a:srgbClr val="000000"/>
    </a:folHlink>
  </a:clrScheme>
</a:themeOverride>
</file>

<file path=ppt/theme/themeOverride5.xml><?xml version="1.0" encoding="utf-8"?>
<a:themeOverride xmlns:a="http://schemas.openxmlformats.org/drawingml/2006/main">
  <a:clrScheme name="Office">
    <a:dk1>
      <a:srgbClr val="000000"/>
    </a:dk1>
    <a:lt1>
      <a:srgbClr val="FFFFFF"/>
    </a:lt1>
    <a:dk2>
      <a:srgbClr val="4A66AC"/>
    </a:dk2>
    <a:lt2>
      <a:srgbClr val="E0EBF6"/>
    </a:lt2>
    <a:accent1>
      <a:srgbClr val="8C694E"/>
    </a:accent1>
    <a:accent2>
      <a:srgbClr val="3C8483"/>
    </a:accent2>
    <a:accent3>
      <a:srgbClr val="70AD47"/>
    </a:accent3>
    <a:accent4>
      <a:srgbClr val="FFC000"/>
    </a:accent4>
    <a:accent5>
      <a:srgbClr val="5B9BD5"/>
    </a:accent5>
    <a:accent6>
      <a:srgbClr val="70AD47"/>
    </a:accent6>
    <a:hlink>
      <a:srgbClr val="000000"/>
    </a:hlink>
    <a:folHlink>
      <a:srgbClr val="000000"/>
    </a:folHlink>
  </a:clrScheme>
</a:themeOverride>
</file>

<file path=ppt/theme/themeOverride6.xml><?xml version="1.0" encoding="utf-8"?>
<a:themeOverride xmlns:a="http://schemas.openxmlformats.org/drawingml/2006/main">
  <a:clrScheme name="Office">
    <a:dk1>
      <a:srgbClr val="000000"/>
    </a:dk1>
    <a:lt1>
      <a:srgbClr val="FFFFFF"/>
    </a:lt1>
    <a:dk2>
      <a:srgbClr val="4A66AC"/>
    </a:dk2>
    <a:lt2>
      <a:srgbClr val="E0EBF6"/>
    </a:lt2>
    <a:accent1>
      <a:srgbClr val="8C694E"/>
    </a:accent1>
    <a:accent2>
      <a:srgbClr val="3C8483"/>
    </a:accent2>
    <a:accent3>
      <a:srgbClr val="70AD47"/>
    </a:accent3>
    <a:accent4>
      <a:srgbClr val="FFC000"/>
    </a:accent4>
    <a:accent5>
      <a:srgbClr val="5B9BD5"/>
    </a:accent5>
    <a:accent6>
      <a:srgbClr val="70AD47"/>
    </a:accent6>
    <a:hlink>
      <a:srgbClr val="000000"/>
    </a:hlink>
    <a:folHlink>
      <a:srgbClr val="000000"/>
    </a:folHlink>
  </a:clrScheme>
</a:themeOverride>
</file>

<file path=ppt/theme/themeOverride7.xml><?xml version="1.0" encoding="utf-8"?>
<a:themeOverride xmlns:a="http://schemas.openxmlformats.org/drawingml/2006/main">
  <a:clrScheme name="Office">
    <a:dk1>
      <a:srgbClr val="000000"/>
    </a:dk1>
    <a:lt1>
      <a:srgbClr val="FFFFFF"/>
    </a:lt1>
    <a:dk2>
      <a:srgbClr val="4A66AC"/>
    </a:dk2>
    <a:lt2>
      <a:srgbClr val="E0EBF6"/>
    </a:lt2>
    <a:accent1>
      <a:srgbClr val="8C694E"/>
    </a:accent1>
    <a:accent2>
      <a:srgbClr val="3C8483"/>
    </a:accent2>
    <a:accent3>
      <a:srgbClr val="70AD47"/>
    </a:accent3>
    <a:accent4>
      <a:srgbClr val="FFC000"/>
    </a:accent4>
    <a:accent5>
      <a:srgbClr val="5B9BD5"/>
    </a:accent5>
    <a:accent6>
      <a:srgbClr val="70AD47"/>
    </a:accent6>
    <a:hlink>
      <a:srgbClr val="000000"/>
    </a:hlink>
    <a:folHlink>
      <a:srgbClr val="000000"/>
    </a:folHlink>
  </a:clrScheme>
</a:themeOverride>
</file>

<file path=ppt/theme/themeOverride8.xml><?xml version="1.0" encoding="utf-8"?>
<a:themeOverride xmlns:a="http://schemas.openxmlformats.org/drawingml/2006/main">
  <a:clrScheme name="Office">
    <a:dk1>
      <a:srgbClr val="000000"/>
    </a:dk1>
    <a:lt1>
      <a:srgbClr val="FFFFFF"/>
    </a:lt1>
    <a:dk2>
      <a:srgbClr val="4A66AC"/>
    </a:dk2>
    <a:lt2>
      <a:srgbClr val="E0EBF6"/>
    </a:lt2>
    <a:accent1>
      <a:srgbClr val="8C694E"/>
    </a:accent1>
    <a:accent2>
      <a:srgbClr val="3C8483"/>
    </a:accent2>
    <a:accent3>
      <a:srgbClr val="70AD47"/>
    </a:accent3>
    <a:accent4>
      <a:srgbClr val="FFC000"/>
    </a:accent4>
    <a:accent5>
      <a:srgbClr val="5B9BD5"/>
    </a:accent5>
    <a:accent6>
      <a:srgbClr val="70AD47"/>
    </a:accent6>
    <a:hlink>
      <a:srgbClr val="000000"/>
    </a:hlink>
    <a:folHlink>
      <a:srgbClr val="000000"/>
    </a:folHlink>
  </a:clrScheme>
</a:themeOverride>
</file>

<file path=ppt/theme/themeOverride9.xml><?xml version="1.0" encoding="utf-8"?>
<a:themeOverride xmlns:a="http://schemas.openxmlformats.org/drawingml/2006/main">
  <a:clrScheme name="Office">
    <a:dk1>
      <a:srgbClr val="000000"/>
    </a:dk1>
    <a:lt1>
      <a:srgbClr val="FFFFFF"/>
    </a:lt1>
    <a:dk2>
      <a:srgbClr val="4A66AC"/>
    </a:dk2>
    <a:lt2>
      <a:srgbClr val="E0EBF6"/>
    </a:lt2>
    <a:accent1>
      <a:srgbClr val="8C694E"/>
    </a:accent1>
    <a:accent2>
      <a:srgbClr val="3C8483"/>
    </a:accent2>
    <a:accent3>
      <a:srgbClr val="70AD47"/>
    </a:accent3>
    <a:accent4>
      <a:srgbClr val="FFC000"/>
    </a:accent4>
    <a:accent5>
      <a:srgbClr val="5B9BD5"/>
    </a:accent5>
    <a:accent6>
      <a:srgbClr val="70AD47"/>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263</TotalTime>
  <Words>2086</Words>
  <Application>Microsoft Office PowerPoint</Application>
  <PresentationFormat>Widescreen</PresentationFormat>
  <Paragraphs>107</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Poppins</vt:lpstr>
      <vt:lpstr>Times New Roman</vt:lpstr>
      <vt:lpstr>Poetsen One</vt:lpstr>
      <vt:lpstr>Arial</vt:lpstr>
      <vt:lpstr>Calibri</vt:lpstr>
      <vt:lpstr>poppins-bold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Mirla Jackeline De Jesús Bidó</cp:lastModifiedBy>
  <cp:revision>16</cp:revision>
  <dcterms:modified xsi:type="dcterms:W3CDTF">2024-12-21T01:28:10Z</dcterms:modified>
</cp:coreProperties>
</file>